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377" r:id="rId2"/>
  </p:sldMasterIdLst>
  <p:notesMasterIdLst>
    <p:notesMasterId r:id="rId12"/>
  </p:notesMasterIdLst>
  <p:handoutMasterIdLst>
    <p:handoutMasterId r:id="rId13"/>
  </p:handoutMasterIdLst>
  <p:sldIdLst>
    <p:sldId id="416" r:id="rId3"/>
    <p:sldId id="412" r:id="rId4"/>
    <p:sldId id="413" r:id="rId5"/>
    <p:sldId id="410" r:id="rId6"/>
    <p:sldId id="415" r:id="rId7"/>
    <p:sldId id="418" r:id="rId8"/>
    <p:sldId id="419" r:id="rId9"/>
    <p:sldId id="420" r:id="rId10"/>
    <p:sldId id="421" r:id="rId11"/>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1pPr>
    <a:lvl2pPr marL="4572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2pPr>
    <a:lvl3pPr marL="9144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3pPr>
    <a:lvl4pPr marL="13716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4pPr>
    <a:lvl5pPr marL="1828800" algn="l" rtl="0" eaLnBrk="0" fontAlgn="base" hangingPunct="0">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6092"/>
    <a:srgbClr val="00518E"/>
    <a:srgbClr val="A6A6A6"/>
    <a:srgbClr val="595959"/>
    <a:srgbClr val="FFCC66"/>
    <a:srgbClr val="0C58BE"/>
    <a:srgbClr val="FFE101"/>
    <a:srgbClr val="17CF61"/>
    <a:srgbClr val="FDEAB5"/>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824" autoAdjust="0"/>
    <p:restoredTop sz="90735" autoAdjust="0"/>
  </p:normalViewPr>
  <p:slideViewPr>
    <p:cSldViewPr>
      <p:cViewPr>
        <p:scale>
          <a:sx n="72" d="100"/>
          <a:sy n="72" d="100"/>
        </p:scale>
        <p:origin x="-82" y="-1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947"/>
    </p:cViewPr>
  </p:sorterViewPr>
  <p:notesViewPr>
    <p:cSldViewPr>
      <p:cViewPr varScale="1">
        <p:scale>
          <a:sx n="57" d="100"/>
          <a:sy n="57" d="100"/>
        </p:scale>
        <p:origin x="3346"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新細明體" charset="-120"/>
                <a:cs typeface="+mn-cs"/>
              </a:defRPr>
            </a:lvl1pPr>
          </a:lstStyle>
          <a:p>
            <a:pPr>
              <a:defRPr/>
            </a:pPr>
            <a:endParaRPr lang="zh-TW" altLang="en-US"/>
          </a:p>
        </p:txBody>
      </p:sp>
      <p:sp>
        <p:nvSpPr>
          <p:cNvPr id="3" name="日期版面配置區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新細明體" panose="02020500000000000000" pitchFamily="18" charset="-120"/>
              </a:defRPr>
            </a:lvl1pPr>
          </a:lstStyle>
          <a:p>
            <a:pPr>
              <a:defRPr/>
            </a:pPr>
            <a:fld id="{99C1F70C-A42D-44E4-A8B4-F7DD85337567}" type="datetimeFigureOut">
              <a:rPr lang="zh-TW" altLang="en-US"/>
              <a:pPr>
                <a:defRPr/>
              </a:pPr>
              <a:t>2015/9/23</a:t>
            </a:fld>
            <a:endParaRPr lang="zh-TW" altLang="en-US"/>
          </a:p>
        </p:txBody>
      </p:sp>
      <p:sp>
        <p:nvSpPr>
          <p:cNvPr id="4" name="頁尾版面配置區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新細明體" charset="-120"/>
                <a:cs typeface="+mn-cs"/>
              </a:defRPr>
            </a:lvl1pPr>
          </a:lstStyle>
          <a:p>
            <a:pPr>
              <a:defRPr/>
            </a:pPr>
            <a:endParaRPr lang="zh-TW" altLang="en-US"/>
          </a:p>
        </p:txBody>
      </p:sp>
      <p:sp>
        <p:nvSpPr>
          <p:cNvPr id="5" name="投影片編號版面配置區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4EF49C-00A5-4AD8-B92B-FD4C97049710}" type="slidenum">
              <a:rPr lang="zh-TW" altLang="en-US"/>
              <a:pPr>
                <a:defRPr/>
              </a:pPr>
              <a:t>‹Nº›</a:t>
            </a:fld>
            <a:endParaRPr lang="zh-TW" altLang="en-US"/>
          </a:p>
        </p:txBody>
      </p:sp>
    </p:spTree>
    <p:extLst>
      <p:ext uri="{BB962C8B-B14F-4D97-AF65-F5344CB8AC3E}">
        <p14:creationId xmlns:p14="http://schemas.microsoft.com/office/powerpoint/2010/main" val="3745097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ea typeface="新細明體" charset="-120"/>
                <a:cs typeface="+mn-cs"/>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新細明體" panose="02020500000000000000" pitchFamily="18" charset="-120"/>
              </a:defRPr>
            </a:lvl1pPr>
          </a:lstStyle>
          <a:p>
            <a:pPr>
              <a:defRPr/>
            </a:pPr>
            <a:fld id="{0C791BC3-7D11-4E42-A543-F35C83A5C54D}" type="datetimeFigureOut">
              <a:rPr lang="zh-TW" altLang="en-US"/>
              <a:pPr>
                <a:defRPr/>
              </a:pPr>
              <a:t>2015/9/23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ea typeface="新細明體" charset="-120"/>
                <a:cs typeface="+mn-cs"/>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4D8F9A9-BFEC-46FE-A8FC-4AFC3FFF49AE}" type="slidenum">
              <a:rPr lang="zh-TW" altLang="en-US"/>
              <a:pPr>
                <a:defRPr/>
              </a:pPr>
              <a:t>‹Nº›</a:t>
            </a:fld>
            <a:endParaRPr lang="zh-TW" altLang="en-US"/>
          </a:p>
        </p:txBody>
      </p:sp>
    </p:spTree>
    <p:extLst>
      <p:ext uri="{BB962C8B-B14F-4D97-AF65-F5344CB8AC3E}">
        <p14:creationId xmlns:p14="http://schemas.microsoft.com/office/powerpoint/2010/main" val="2958269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zh.wikipedia.org/wiki/%E6%B6%B2%E6%99%B6%E9%9B%BB%E8%A6%96" TargetMode="External"/><Relationship Id="rId3" Type="http://schemas.openxmlformats.org/officeDocument/2006/relationships/hyperlink" Target="https://zh.wikipedia.org/wiki/%E5%9B%BD%E9%99%85%E5%8D%95%E4%BD%8D%E5%88%B6" TargetMode="External"/><Relationship Id="rId7" Type="http://schemas.openxmlformats.org/officeDocument/2006/relationships/hyperlink" Target="http://zh.wikipedia.org/w/index.php?title=LCD%E5%BB%A3%E8%A6%96%E8%A7%92%E6%8A%80%E8%A1%93&amp;action=edit&amp;redlink=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zh.wikipedia.org/wiki/%E6%97%A5%E7%AB%8B%E8%A3%BD%E4%BD%9C%E6%89%80" TargetMode="External"/><Relationship Id="rId5" Type="http://schemas.openxmlformats.org/officeDocument/2006/relationships/hyperlink" Target="file:///\\en.wikipedia.org\wiki\Candela_per_square_metre" TargetMode="External"/><Relationship Id="rId10" Type="http://schemas.openxmlformats.org/officeDocument/2006/relationships/hyperlink" Target="http://zh.wikipedia.org/wiki/%E8%89%B2%E5%B7%AE" TargetMode="External"/><Relationship Id="rId4" Type="http://schemas.openxmlformats.org/officeDocument/2006/relationships/hyperlink" Target="https://zh.wikipedia.org/wiki/%E5%9D%8E%E5%BE%B7%E6%8B%89%E6%AF%8F%E5%B9%B3%E6%96%B9%E7%B1%B3" TargetMode="External"/><Relationship Id="rId9" Type="http://schemas.openxmlformats.org/officeDocument/2006/relationships/hyperlink" Target="http://zh.wikipedia.org/wiki/%E5%B9%B3%E6%9D%BF%E9%9B%BB%E8%85%A6"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Second</a:t>
            </a:r>
            <a:r>
              <a:rPr lang="en-US" altLang="zh-TW" baseline="0" dirty="0" smtClean="0"/>
              <a:t> part is for </a:t>
            </a:r>
            <a:r>
              <a:rPr lang="en-US" altLang="zh-TW" dirty="0" smtClean="0"/>
              <a:t>Field Mobility</a:t>
            </a:r>
            <a:r>
              <a:rPr lang="en-US" altLang="zh-TW" baseline="0" dirty="0" smtClean="0"/>
              <a:t> Operations, which is more outdoor application </a:t>
            </a:r>
          </a:p>
          <a:p>
            <a:pPr marL="171450" indent="-171450">
              <a:buFontTx/>
              <a:buChar char="-"/>
            </a:pPr>
            <a:r>
              <a:rPr lang="en-US" altLang="zh-TW" baseline="0" dirty="0" smtClean="0"/>
              <a:t>Field Services</a:t>
            </a:r>
          </a:p>
          <a:p>
            <a:pPr marL="171450" indent="-171450">
              <a:buFontTx/>
              <a:buChar char="-"/>
            </a:pPr>
            <a:r>
              <a:rPr lang="en-US" altLang="zh-TW" baseline="0" dirty="0" smtClean="0"/>
              <a:t>Sales Force Automation (Field Sales, CRM)</a:t>
            </a:r>
          </a:p>
          <a:p>
            <a:pPr marL="171450" indent="-171450">
              <a:buFontTx/>
              <a:buChar char="-"/>
            </a:pPr>
            <a:r>
              <a:rPr lang="en-US" altLang="zh-TW" baseline="0" dirty="0" smtClean="0"/>
              <a:t>DSD, Route Accounting</a:t>
            </a:r>
          </a:p>
          <a:p>
            <a:pPr marL="171450" indent="-171450">
              <a:buFontTx/>
              <a:buChar char="-"/>
            </a:pPr>
            <a:r>
              <a:rPr lang="en-US" altLang="zh-TW" baseline="0" dirty="0" smtClean="0"/>
              <a:t>POD, Proof of Delivery</a:t>
            </a:r>
          </a:p>
          <a:p>
            <a:endParaRPr lang="zh-TW" altLang="en-US" dirty="0"/>
          </a:p>
        </p:txBody>
      </p:sp>
      <p:sp>
        <p:nvSpPr>
          <p:cNvPr id="4" name="投影片編號版面配置區 3"/>
          <p:cNvSpPr>
            <a:spLocks noGrp="1"/>
          </p:cNvSpPr>
          <p:nvPr>
            <p:ph type="sldNum" sz="quarter" idx="10"/>
          </p:nvPr>
        </p:nvSpPr>
        <p:spPr/>
        <p:txBody>
          <a:bodyPr/>
          <a:lstStyle/>
          <a:p>
            <a:pPr>
              <a:defRPr/>
            </a:pPr>
            <a:fld id="{F4D8F9A9-BFEC-46FE-A8FC-4AFC3FFF49AE}" type="slidenum">
              <a:rPr lang="zh-TW" altLang="en-US" smtClean="0"/>
              <a:pPr>
                <a:defRPr/>
              </a:pPr>
              <a:t>2</a:t>
            </a:fld>
            <a:endParaRPr lang="zh-TW" altLang="en-US"/>
          </a:p>
        </p:txBody>
      </p:sp>
    </p:spTree>
    <p:extLst>
      <p:ext uri="{BB962C8B-B14F-4D97-AF65-F5344CB8AC3E}">
        <p14:creationId xmlns:p14="http://schemas.microsoft.com/office/powerpoint/2010/main" val="1084057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a:t>
            </a:r>
            <a:r>
              <a:rPr lang="en-US" altLang="zh-TW" baseline="0" dirty="0" smtClean="0"/>
              <a:t> SFA applications, </a:t>
            </a:r>
            <a:r>
              <a:rPr lang="en-US" altLang="zh-TW" baseline="0" dirty="0" err="1" smtClean="0"/>
              <a:t>CipherLab</a:t>
            </a:r>
            <a:r>
              <a:rPr lang="en-US" altLang="zh-TW" baseline="0" dirty="0" smtClean="0"/>
              <a:t> will provide solutions such as </a:t>
            </a:r>
            <a:r>
              <a:rPr lang="en-US" altLang="zh-TW" baseline="0" dirty="0" err="1" smtClean="0"/>
              <a:t>AppLock</a:t>
            </a:r>
            <a:r>
              <a:rPr lang="en-US" altLang="zh-TW" baseline="0" dirty="0" smtClean="0"/>
              <a:t> for access control and security, SDK and API for integration SAM slot and API for payment application   </a:t>
            </a:r>
          </a:p>
          <a:p>
            <a:endParaRPr lang="en-US" altLang="zh-TW" baseline="0" dirty="0" smtClean="0"/>
          </a:p>
          <a:p>
            <a:r>
              <a:rPr lang="en-US" altLang="zh-TW" baseline="0" dirty="0" smtClean="0"/>
              <a:t>From our Strategic partner they will provide their solution work with our products, such as </a:t>
            </a:r>
            <a:r>
              <a:rPr lang="en-US" altLang="zh-TW" baseline="0" dirty="0" err="1" smtClean="0"/>
              <a:t>Kalipso</a:t>
            </a:r>
            <a:r>
              <a:rPr lang="en-US" altLang="zh-TW" baseline="0" dirty="0" smtClean="0"/>
              <a:t> (for rapid application generator), MAPS ME (for online/offline map &amp; routing) and SOTI (for device management) </a:t>
            </a:r>
          </a:p>
          <a:p>
            <a:endParaRPr lang="zh-TW" altLang="en-US" dirty="0"/>
          </a:p>
        </p:txBody>
      </p:sp>
      <p:sp>
        <p:nvSpPr>
          <p:cNvPr id="4" name="投影片編號版面配置區 3"/>
          <p:cNvSpPr>
            <a:spLocks noGrp="1"/>
          </p:cNvSpPr>
          <p:nvPr>
            <p:ph type="sldNum" sz="quarter" idx="10"/>
          </p:nvPr>
        </p:nvSpPr>
        <p:spPr/>
        <p:txBody>
          <a:bodyPr/>
          <a:lstStyle/>
          <a:p>
            <a:pPr>
              <a:defRPr/>
            </a:pPr>
            <a:fld id="{F4D8F9A9-BFEC-46FE-A8FC-4AFC3FFF49AE}" type="slidenum">
              <a:rPr lang="zh-TW" altLang="en-US" smtClean="0"/>
              <a:pPr>
                <a:defRPr/>
              </a:pPr>
              <a:t>3</a:t>
            </a:fld>
            <a:endParaRPr lang="zh-TW" altLang="en-US"/>
          </a:p>
        </p:txBody>
      </p:sp>
    </p:spTree>
    <p:extLst>
      <p:ext uri="{BB962C8B-B14F-4D97-AF65-F5344CB8AC3E}">
        <p14:creationId xmlns:p14="http://schemas.microsoft.com/office/powerpoint/2010/main" val="108405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Product Highlights:</a:t>
            </a:r>
          </a:p>
          <a:p>
            <a:pPr marL="171450" indent="-171450">
              <a:buFontTx/>
              <a:buChar char="-"/>
            </a:pPr>
            <a:r>
              <a:rPr lang="en-US" altLang="zh-TW" dirty="0" smtClean="0"/>
              <a:t>SGS Certified IP, Drop, Tumbling</a:t>
            </a:r>
          </a:p>
          <a:p>
            <a:pPr marL="171450" indent="-171450">
              <a:buFontTx/>
              <a:buChar char="-"/>
            </a:pPr>
            <a:r>
              <a:rPr lang="en-US" altLang="zh-TW" dirty="0" smtClean="0"/>
              <a:t>Corning</a:t>
            </a:r>
            <a:r>
              <a:rPr lang="en-US" altLang="zh-TW" baseline="0" dirty="0" smtClean="0"/>
              <a:t> Gorilla 3</a:t>
            </a:r>
          </a:p>
          <a:p>
            <a:pPr marL="171450" indent="-171450">
              <a:buFontTx/>
              <a:buChar char="-"/>
            </a:pPr>
            <a:r>
              <a:rPr lang="en-US" altLang="zh-TW" baseline="0" dirty="0" smtClean="0"/>
              <a:t>Android 4.4.2 supports Wearable and BLE Applications (Profiles)</a:t>
            </a:r>
          </a:p>
          <a:p>
            <a:pPr marL="171450" indent="-171450">
              <a:buFontTx/>
              <a:buChar char="-"/>
            </a:pPr>
            <a:r>
              <a:rPr lang="en-US" altLang="zh-TW" baseline="0" dirty="0" smtClean="0"/>
              <a:t>Replaceable Battery</a:t>
            </a:r>
          </a:p>
          <a:p>
            <a:pPr marL="171450" indent="-171450">
              <a:buFontTx/>
              <a:buChar char="-"/>
            </a:pPr>
            <a:r>
              <a:rPr lang="en-US" altLang="zh-TW" baseline="0" dirty="0" smtClean="0"/>
              <a:t>Designated Charging PINs (Durable) on Snap-on, Cradle</a:t>
            </a:r>
          </a:p>
          <a:p>
            <a:pPr marL="171450" indent="-171450">
              <a:buFontTx/>
              <a:buChar char="-"/>
            </a:pPr>
            <a:r>
              <a:rPr lang="en-US" altLang="zh-TW" baseline="0" dirty="0" smtClean="0"/>
              <a:t>Dual SIM (receiving calls from work and personal)</a:t>
            </a:r>
          </a:p>
          <a:p>
            <a:pPr marL="171450" indent="-171450">
              <a:buFontTx/>
              <a:buChar char="-"/>
            </a:pPr>
            <a:r>
              <a:rPr lang="en-US" altLang="zh-TW" baseline="0" dirty="0" err="1" smtClean="0"/>
              <a:t>microSD</a:t>
            </a:r>
            <a:r>
              <a:rPr lang="en-US" altLang="zh-TW" baseline="0" dirty="0" smtClean="0"/>
              <a:t> (expandable storage up to 32GB)</a:t>
            </a:r>
          </a:p>
          <a:p>
            <a:pPr marL="171450" indent="-171450">
              <a:buFontTx/>
              <a:buChar char="-"/>
            </a:pPr>
            <a:r>
              <a:rPr lang="en-US" altLang="zh-TW" baseline="0" dirty="0" smtClean="0"/>
              <a:t>SAM for payment / loyalty program that required advanced security</a:t>
            </a:r>
          </a:p>
          <a:p>
            <a:endParaRPr lang="zh-TW" altLang="en-US" dirty="0"/>
          </a:p>
        </p:txBody>
      </p:sp>
      <p:sp>
        <p:nvSpPr>
          <p:cNvPr id="4" name="投影片編號版面配置區 3"/>
          <p:cNvSpPr>
            <a:spLocks noGrp="1"/>
          </p:cNvSpPr>
          <p:nvPr>
            <p:ph type="sldNum" sz="quarter" idx="10"/>
          </p:nvPr>
        </p:nvSpPr>
        <p:spPr/>
        <p:txBody>
          <a:bodyPr/>
          <a:lstStyle/>
          <a:p>
            <a:pPr>
              <a:defRPr/>
            </a:pPr>
            <a:fld id="{F4D8F9A9-BFEC-46FE-A8FC-4AFC3FFF49AE}" type="slidenum">
              <a:rPr lang="zh-TW" altLang="en-US" smtClean="0"/>
              <a:pPr>
                <a:defRPr/>
              </a:pPr>
              <a:t>4</a:t>
            </a:fld>
            <a:endParaRPr lang="zh-TW" altLang="en-US"/>
          </a:p>
        </p:txBody>
      </p:sp>
    </p:spTree>
    <p:extLst>
      <p:ext uri="{BB962C8B-B14F-4D97-AF65-F5344CB8AC3E}">
        <p14:creationId xmlns:p14="http://schemas.microsoft.com/office/powerpoint/2010/main" val="360022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smtClean="0"/>
              <a:t>The</a:t>
            </a:r>
            <a:r>
              <a:rPr lang="en-US" altLang="zh-TW" baseline="0" dirty="0" smtClean="0"/>
              <a:t> typos are revised.</a:t>
            </a:r>
          </a:p>
          <a:p>
            <a:endParaRPr lang="en-US" altLang="zh-TW"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baseline="0" dirty="0" smtClean="0"/>
              <a:t>亮度</a:t>
            </a:r>
            <a:r>
              <a:rPr lang="en-US" altLang="zh-TW" baseline="0" dirty="0" smtClean="0"/>
              <a:t>510</a:t>
            </a:r>
            <a:r>
              <a:rPr lang="zh-TW" altLang="en-US" baseline="0" dirty="0" smtClean="0"/>
              <a:t> </a:t>
            </a:r>
            <a:r>
              <a:rPr lang="en-US" altLang="zh-TW" baseline="0" dirty="0" smtClean="0"/>
              <a:t>NITS</a:t>
            </a:r>
            <a:r>
              <a:rPr lang="zh-TW" altLang="en-US" baseline="0" dirty="0" smtClean="0"/>
              <a:t>        </a:t>
            </a:r>
            <a:r>
              <a:rPr lang="zh-HK" altLang="zh-TW" dirty="0" smtClean="0">
                <a:effectLst/>
                <a:hlinkClick r:id="rId3" action="ppaction://hlinkfile" tooltip="國際單位制"/>
              </a:rPr>
              <a:t>國際單位制</a:t>
            </a:r>
            <a:r>
              <a:rPr lang="zh-HK" altLang="zh-TW" dirty="0" smtClean="0">
                <a:effectLst/>
              </a:rPr>
              <a:t>中規定，</a:t>
            </a:r>
            <a:r>
              <a:rPr lang="zh-HK" altLang="zh-TW" b="1" dirty="0" smtClean="0">
                <a:effectLst/>
              </a:rPr>
              <a:t>亮度</a:t>
            </a:r>
            <a:r>
              <a:rPr lang="zh-HK" altLang="zh-TW" dirty="0" smtClean="0">
                <a:effectLst/>
              </a:rPr>
              <a:t>的符號是L，單位為</a:t>
            </a:r>
            <a:r>
              <a:rPr lang="zh-HK" altLang="zh-TW" dirty="0" smtClean="0">
                <a:effectLst/>
                <a:hlinkClick r:id="rId4" action="ppaction://hlinkfile" tooltip="坎德拉每平方米"/>
              </a:rPr>
              <a:t>尼特</a:t>
            </a:r>
            <a:r>
              <a:rPr lang="zh-HK" altLang="zh-TW" dirty="0" smtClean="0">
                <a:effectLst/>
              </a:rPr>
              <a:t>（</a:t>
            </a:r>
            <a:r>
              <a:rPr lang="zh-HK" altLang="zh-TW" dirty="0" smtClean="0">
                <a:effectLst/>
                <a:hlinkClick r:id="rId5" action="ppaction://hlinkfile" tooltip="en:Candela per square metre"/>
              </a:rPr>
              <a:t>nits</a:t>
            </a:r>
            <a:r>
              <a:rPr lang="zh-HK" altLang="zh-TW" dirty="0" smtClean="0">
                <a:effectLst/>
              </a:rPr>
              <a:t>）。</a:t>
            </a:r>
            <a:endParaRPr lang="en-US" altLang="zh-TW" baseline="0" dirty="0" smtClean="0"/>
          </a:p>
          <a:p>
            <a:r>
              <a:rPr lang="en-US" altLang="zh-TW" b="1" dirty="0" smtClean="0"/>
              <a:t>Quarter High Definition</a:t>
            </a:r>
            <a:r>
              <a:rPr lang="en-US" altLang="zh-TW" dirty="0" smtClean="0"/>
              <a:t> </a:t>
            </a:r>
            <a:r>
              <a:rPr lang="zh-TW" altLang="en-US" dirty="0" smtClean="0"/>
              <a:t>數位產品屏幕解析度的一種，代表</a:t>
            </a:r>
            <a:r>
              <a:rPr lang="en-US" altLang="zh-TW" dirty="0" smtClean="0"/>
              <a:t>960X540</a:t>
            </a:r>
            <a:r>
              <a:rPr lang="zh-TW" altLang="en-US" dirty="0" smtClean="0"/>
              <a:t>（寬高比</a:t>
            </a:r>
            <a:r>
              <a:rPr lang="en-US" altLang="zh-TW" dirty="0" smtClean="0"/>
              <a:t>16</a:t>
            </a:r>
            <a:r>
              <a:rPr lang="zh-TW" altLang="en-US" dirty="0" smtClean="0"/>
              <a:t>：</a:t>
            </a:r>
            <a:r>
              <a:rPr lang="en-US" altLang="zh-TW" dirty="0" smtClean="0"/>
              <a:t>9</a:t>
            </a:r>
            <a:r>
              <a:rPr lang="zh-TW" altLang="en-US" dirty="0" smtClean="0"/>
              <a:t>）的屏幕解析度，正好是全高清屏解析度的</a:t>
            </a:r>
            <a:r>
              <a:rPr lang="en-US" altLang="zh-TW" dirty="0" smtClean="0"/>
              <a:t>1/4</a:t>
            </a:r>
          </a:p>
          <a:p>
            <a:pPr marL="0" marR="0" indent="0" algn="l" defTabSz="914400" rtl="0" eaLnBrk="0" fontAlgn="base" latinLnBrk="0" hangingPunct="0">
              <a:lnSpc>
                <a:spcPct val="100000"/>
              </a:lnSpc>
              <a:spcBef>
                <a:spcPct val="30000"/>
              </a:spcBef>
              <a:spcAft>
                <a:spcPct val="0"/>
              </a:spcAft>
              <a:buClrTx/>
              <a:buSzTx/>
              <a:buFontTx/>
              <a:buNone/>
              <a:tabLst/>
              <a:defRPr/>
            </a:pPr>
            <a:r>
              <a:rPr lang="zh-TW" altLang="en-US" dirty="0" smtClean="0"/>
              <a:t>橫向電場效應顯示技術（英語：</a:t>
            </a:r>
            <a:r>
              <a:rPr lang="en-US" altLang="zh-TW" dirty="0" smtClean="0"/>
              <a:t>In-Plane-Switching Liquid Crystal</a:t>
            </a:r>
            <a:r>
              <a:rPr lang="zh-TW" altLang="en-US" dirty="0" smtClean="0"/>
              <a:t>，簡稱：英語：</a:t>
            </a:r>
            <a:r>
              <a:rPr lang="en-US" altLang="zh-TW" dirty="0" smtClean="0"/>
              <a:t>In-Plane Switching</a:t>
            </a:r>
            <a:r>
              <a:rPr lang="zh-TW" altLang="en-US" dirty="0" smtClean="0"/>
              <a:t>，縮寫：</a:t>
            </a:r>
            <a:r>
              <a:rPr lang="en-US" altLang="zh-TW" b="1" dirty="0" smtClean="0"/>
              <a:t>IPS</a:t>
            </a:r>
            <a:r>
              <a:rPr lang="zh-TW" altLang="en-US" dirty="0" smtClean="0"/>
              <a:t>）</a:t>
            </a:r>
            <a:r>
              <a:rPr lang="zh-TW" altLang="zh-TW" dirty="0" smtClean="0">
                <a:effectLst/>
              </a:rPr>
              <a:t>為</a:t>
            </a:r>
            <a:r>
              <a:rPr lang="zh-TW" altLang="zh-TW" dirty="0" smtClean="0">
                <a:effectLst/>
                <a:hlinkClick r:id="rId6" action="ppaction://hlinkfile" tooltip="日立製作所"/>
              </a:rPr>
              <a:t>日立製作所</a:t>
            </a:r>
            <a:r>
              <a:rPr lang="zh-TW" altLang="zh-TW" dirty="0" smtClean="0">
                <a:effectLst/>
              </a:rPr>
              <a:t>於1996年開發的</a:t>
            </a:r>
            <a:r>
              <a:rPr lang="zh-TW" altLang="zh-TW" dirty="0" smtClean="0">
                <a:effectLst/>
                <a:hlinkClick r:id="rId7" action="ppaction://hlinkfile" tooltip="LCD廣視角技術 (頁面不存在)"/>
              </a:rPr>
              <a:t>LCD廣視角技術</a:t>
            </a:r>
            <a:r>
              <a:rPr lang="zh-TW" altLang="zh-TW" dirty="0" smtClean="0">
                <a:effectLst/>
              </a:rPr>
              <a:t>，被廣泛的使用在</a:t>
            </a:r>
            <a:r>
              <a:rPr lang="zh-TW" altLang="zh-TW" dirty="0" smtClean="0">
                <a:effectLst/>
                <a:hlinkClick r:id="rId8" action="ppaction://hlinkfile" tooltip="液晶電視"/>
              </a:rPr>
              <a:t>液晶電視</a:t>
            </a:r>
            <a:r>
              <a:rPr lang="zh-TW" altLang="zh-TW" dirty="0" smtClean="0">
                <a:effectLst/>
              </a:rPr>
              <a:t>及</a:t>
            </a:r>
            <a:r>
              <a:rPr lang="zh-TW" altLang="zh-TW" dirty="0" smtClean="0">
                <a:effectLst/>
                <a:hlinkClick r:id="rId9" action="ppaction://hlinkfile" tooltip="平板電腦"/>
              </a:rPr>
              <a:t>平板電腦</a:t>
            </a:r>
            <a:r>
              <a:rPr lang="zh-TW" altLang="zh-TW" dirty="0" smtClean="0">
                <a:effectLst/>
              </a:rPr>
              <a:t>的製造上，能有效改善當視角差時，在TN螢幕上出現的</a:t>
            </a:r>
            <a:r>
              <a:rPr lang="zh-TW" altLang="zh-TW" dirty="0" smtClean="0">
                <a:effectLst/>
                <a:hlinkClick r:id="rId10" action="ppaction://hlinkfile" tooltip="色差"/>
              </a:rPr>
              <a:t>色差</a:t>
            </a:r>
            <a:r>
              <a:rPr lang="zh-TW" altLang="zh-TW" dirty="0" smtClean="0">
                <a:effectLst/>
              </a:rPr>
              <a:t>及其他問題。</a:t>
            </a:r>
          </a:p>
          <a:p>
            <a:endParaRPr lang="en-US" altLang="zh-TW" dirty="0" smtClean="0"/>
          </a:p>
        </p:txBody>
      </p:sp>
      <p:sp>
        <p:nvSpPr>
          <p:cNvPr id="4" name="投影片編號版面配置區 3"/>
          <p:cNvSpPr>
            <a:spLocks noGrp="1"/>
          </p:cNvSpPr>
          <p:nvPr>
            <p:ph type="sldNum" sz="quarter" idx="10"/>
          </p:nvPr>
        </p:nvSpPr>
        <p:spPr/>
        <p:txBody>
          <a:bodyPr/>
          <a:lstStyle/>
          <a:p>
            <a:pPr>
              <a:defRPr/>
            </a:pPr>
            <a:fld id="{9545CA90-7201-472C-B3FE-7DFBBA568D12}" type="slidenum">
              <a:rPr lang="en-US" altLang="zh-TW" smtClean="0"/>
              <a:pPr>
                <a:defRPr/>
              </a:pPr>
              <a:t>6</a:t>
            </a:fld>
            <a:endParaRPr lang="en-US" altLang="zh-TW"/>
          </a:p>
        </p:txBody>
      </p:sp>
    </p:spTree>
    <p:extLst>
      <p:ext uri="{BB962C8B-B14F-4D97-AF65-F5344CB8AC3E}">
        <p14:creationId xmlns:p14="http://schemas.microsoft.com/office/powerpoint/2010/main" val="2472859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effectLst/>
              </a:rPr>
              <a:t>石英（ </a:t>
            </a:r>
            <a:r>
              <a:rPr lang="en-US" altLang="zh-TW" b="1" dirty="0" smtClean="0">
                <a:effectLst/>
              </a:rPr>
              <a:t>Quartz</a:t>
            </a:r>
            <a:r>
              <a:rPr lang="en-US" altLang="zh-TW" dirty="0" smtClean="0">
                <a:effectLst/>
              </a:rPr>
              <a:t> </a:t>
            </a:r>
            <a:r>
              <a:rPr lang="zh-TW" altLang="en-US" dirty="0" smtClean="0">
                <a:effectLst/>
              </a:rPr>
              <a:t>）</a:t>
            </a:r>
            <a:endParaRPr lang="zh-TW" altLang="en-US" dirty="0"/>
          </a:p>
        </p:txBody>
      </p:sp>
      <p:sp>
        <p:nvSpPr>
          <p:cNvPr id="4" name="投影片編號版面配置區 3"/>
          <p:cNvSpPr>
            <a:spLocks noGrp="1"/>
          </p:cNvSpPr>
          <p:nvPr>
            <p:ph type="sldNum" sz="quarter" idx="10"/>
          </p:nvPr>
        </p:nvSpPr>
        <p:spPr/>
        <p:txBody>
          <a:bodyPr/>
          <a:lstStyle/>
          <a:p>
            <a:pPr>
              <a:defRPr/>
            </a:pPr>
            <a:fld id="{9545CA90-7201-472C-B3FE-7DFBBA568D12}" type="slidenum">
              <a:rPr lang="en-US" altLang="zh-TW" smtClean="0"/>
              <a:pPr>
                <a:defRPr/>
              </a:pPr>
              <a:t>9</a:t>
            </a:fld>
            <a:endParaRPr lang="en-US" altLang="zh-TW" dirty="0"/>
          </a:p>
        </p:txBody>
      </p:sp>
    </p:spTree>
    <p:extLst>
      <p:ext uri="{BB962C8B-B14F-4D97-AF65-F5344CB8AC3E}">
        <p14:creationId xmlns:p14="http://schemas.microsoft.com/office/powerpoint/2010/main" val="141595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sp>
        <p:nvSpPr>
          <p:cNvPr id="2" name="標題 1"/>
          <p:cNvSpPr>
            <a:spLocks noGrp="1"/>
          </p:cNvSpPr>
          <p:nvPr>
            <p:ph type="ctrTitle"/>
          </p:nvPr>
        </p:nvSpPr>
        <p:spPr>
          <a:xfrm>
            <a:off x="2699792" y="2827606"/>
            <a:ext cx="5616624" cy="1041009"/>
          </a:xfrm>
          <a:effectLst>
            <a:outerShdw blurRad="50800" dist="50800" dir="5400000" algn="ctr" rotWithShape="0">
              <a:schemeClr val="bg1">
                <a:lumMod val="50000"/>
              </a:schemeClr>
            </a:outerShdw>
          </a:effectLst>
        </p:spPr>
        <p:txBody>
          <a:bodyPr/>
          <a:lstStyle>
            <a:lvl1pPr>
              <a:defRPr sz="4400" b="1">
                <a:solidFill>
                  <a:srgbClr val="00518E"/>
                </a:solidFill>
                <a:effectLst>
                  <a:outerShdw blurRad="38100" dist="38100" dir="2700000" algn="tl">
                    <a:srgbClr val="000000">
                      <a:alpha val="43137"/>
                    </a:srgbClr>
                  </a:outerShdw>
                </a:effectLst>
                <a:latin typeface="Arial Black"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380924" y="3861048"/>
            <a:ext cx="4143404" cy="576064"/>
          </a:xfrm>
        </p:spPr>
        <p:txBody>
          <a:bodyPr/>
          <a:lstStyle>
            <a:lvl1pPr marL="0" indent="0" algn="ctr">
              <a:buNone/>
              <a:defRPr sz="3200" baseline="0">
                <a:solidFill>
                  <a:srgbClr val="00518E"/>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4" name="矩形 3"/>
          <p:cNvSpPr/>
          <p:nvPr userDrawn="1"/>
        </p:nvSpPr>
        <p:spPr>
          <a:xfrm>
            <a:off x="14068" y="0"/>
            <a:ext cx="9101797" cy="1196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userDrawn="1"/>
        </p:nvPicPr>
        <p:blipFill>
          <a:blip r:embed="rId2" cstate="email"/>
          <a:srcRect/>
          <a:stretch>
            <a:fillRect/>
          </a:stretch>
        </p:blipFill>
        <p:spPr bwMode="auto">
          <a:xfrm>
            <a:off x="0" y="0"/>
            <a:ext cx="9144000" cy="1317625"/>
          </a:xfrm>
          <a:prstGeom prst="rect">
            <a:avLst/>
          </a:prstGeom>
          <a:noFill/>
          <a:ln w="9525">
            <a:noFill/>
            <a:miter lim="800000"/>
            <a:headEnd/>
            <a:tailEnd/>
          </a:ln>
        </p:spPr>
      </p:pic>
      <p:pic>
        <p:nvPicPr>
          <p:cNvPr id="6" name="Picture 10" descr="http://www.lewiswire.com/de/uploaded/CipherLab/CL-logo-web.jpg"/>
          <p:cNvPicPr>
            <a:picLocks noChangeAspect="1" noChangeArrowheads="1"/>
          </p:cNvPicPr>
          <p:nvPr userDrawn="1"/>
        </p:nvPicPr>
        <p:blipFill>
          <a:blip r:embed="rId3" cstate="email">
            <a:clrChange>
              <a:clrFrom>
                <a:srgbClr val="FFFFFF"/>
              </a:clrFrom>
              <a:clrTo>
                <a:srgbClr val="FFFFFF">
                  <a:alpha val="0"/>
                </a:srgbClr>
              </a:clrTo>
            </a:clrChange>
          </a:blip>
          <a:srcRect/>
          <a:stretch>
            <a:fillRect/>
          </a:stretch>
        </p:blipFill>
        <p:spPr bwMode="auto">
          <a:xfrm>
            <a:off x="6300788" y="765175"/>
            <a:ext cx="2147887" cy="842963"/>
          </a:xfrm>
          <a:prstGeom prst="rect">
            <a:avLst/>
          </a:prstGeom>
          <a:noFill/>
          <a:ln w="9525">
            <a:noFill/>
            <a:miter lim="800000"/>
            <a:headEnd/>
            <a:tailEnd/>
          </a:ln>
        </p:spPr>
      </p:pic>
      <p:pic>
        <p:nvPicPr>
          <p:cNvPr id="7" name="圖片 3"/>
          <p:cNvPicPr>
            <a:picLocks noChangeAspect="1"/>
          </p:cNvPicPr>
          <p:nvPr userDrawn="1"/>
        </p:nvPicPr>
        <p:blipFill>
          <a:blip r:embed="rId4" cstate="email">
            <a:clrChange>
              <a:clrFrom>
                <a:srgbClr val="FFFFFF"/>
              </a:clrFrom>
              <a:clrTo>
                <a:srgbClr val="FFFFFF">
                  <a:alpha val="0"/>
                </a:srgbClr>
              </a:clrTo>
            </a:clrChange>
          </a:blip>
          <a:srcRect/>
          <a:stretch>
            <a:fillRect/>
          </a:stretch>
        </p:blipFill>
        <p:spPr bwMode="auto">
          <a:xfrm>
            <a:off x="395288" y="2524125"/>
            <a:ext cx="2881312" cy="1481138"/>
          </a:xfrm>
          <a:prstGeom prst="rect">
            <a:avLst/>
          </a:prstGeom>
          <a:noFill/>
          <a:ln w="9525">
            <a:noFill/>
            <a:miter lim="800000"/>
            <a:headEnd/>
            <a:tailEnd/>
          </a:ln>
        </p:spPr>
      </p:pic>
      <p:pic>
        <p:nvPicPr>
          <p:cNvPr id="8194" name="Picture 2"/>
          <p:cNvPicPr>
            <a:picLocks noChangeAspect="1" noChangeArrowheads="1"/>
          </p:cNvPicPr>
          <p:nvPr userDrawn="1"/>
        </p:nvPicPr>
        <p:blipFill>
          <a:blip r:embed="rId5" cstate="print"/>
          <a:srcRect/>
          <a:stretch>
            <a:fillRect/>
          </a:stretch>
        </p:blipFill>
        <p:spPr bwMode="auto">
          <a:xfrm>
            <a:off x="0" y="5699281"/>
            <a:ext cx="9144000" cy="1158719"/>
          </a:xfrm>
          <a:prstGeom prst="rect">
            <a:avLst/>
          </a:prstGeom>
          <a:noFill/>
          <a:ln w="9525">
            <a:noFill/>
            <a:miter lim="800000"/>
            <a:headEnd/>
            <a:tailEnd/>
          </a:ln>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051720" y="274638"/>
            <a:ext cx="6624736" cy="850106"/>
          </a:xfrm>
        </p:spPr>
        <p:txBody>
          <a:bodyPr/>
          <a:lstStyle>
            <a:lvl1pPr algn="l">
              <a:defRPr sz="30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en-US" altLang="zh-TW" dirty="0" smtClean="0"/>
              <a:t>Title</a:t>
            </a:r>
            <a:endParaRPr lang="zh-TW" altLang="en-US" dirty="0"/>
          </a:p>
        </p:txBody>
      </p:sp>
      <p:sp>
        <p:nvSpPr>
          <p:cNvPr id="3" name="內容版面配置區 2"/>
          <p:cNvSpPr>
            <a:spLocks noGrp="1"/>
          </p:cNvSpPr>
          <p:nvPr>
            <p:ph sz="half" idx="1" hasCustomPrompt="1"/>
          </p:nvPr>
        </p:nvSpPr>
        <p:spPr>
          <a:xfrm>
            <a:off x="457200" y="1600200"/>
            <a:ext cx="8219256" cy="4525963"/>
          </a:xfrm>
        </p:spPr>
        <p:txBody>
          <a:bodyPr/>
          <a:lstStyle>
            <a:lvl1pPr>
              <a:defRPr sz="2400" baseline="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ltLang="zh-TW" dirty="0" smtClean="0"/>
              <a:t>Please type your points here…</a:t>
            </a:r>
            <a:endParaRPr lang="zh-TW" altLang="en-US" dirty="0" smtClean="0"/>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投影片編號版面配置區 5"/>
          <p:cNvSpPr txBox="1">
            <a:spLocks/>
          </p:cNvSpPr>
          <p:nvPr userDrawn="1"/>
        </p:nvSpPr>
        <p:spPr>
          <a:xfrm>
            <a:off x="467544" y="6381328"/>
            <a:ext cx="1008112" cy="365125"/>
          </a:xfrm>
          <a:prstGeom prst="rect">
            <a:avLst/>
          </a:prstGeom>
        </p:spPr>
        <p:txBody>
          <a:bodyPr vert="horz" lIns="91440" tIns="45720" rIns="91440" bIns="45720" rtlCol="0" anchor="ctr"/>
          <a:lstStyle>
            <a:lvl1pPr algn="l">
              <a:defRPr>
                <a:solidFill>
                  <a:srgbClr val="6633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0" i="0" u="none" strike="noStrike" kern="1200" cap="none" spc="0" normalizeH="0" baseline="0" noProof="0" dirty="0" smtClean="0">
                <a:ln>
                  <a:noFill/>
                </a:ln>
                <a:solidFill>
                  <a:srgbClr val="00518E"/>
                </a:solidFill>
                <a:effectLst/>
                <a:uLnTx/>
                <a:uFillTx/>
                <a:latin typeface="+mn-lt"/>
                <a:ea typeface="+mn-ea"/>
                <a:cs typeface="+mn-cs"/>
              </a:rPr>
              <a:t>Page </a:t>
            </a:r>
            <a:fld id="{28D61610-D4E6-4995-B236-4B9E735D2C05}" type="slidenum">
              <a:rPr kumimoji="0" lang="zh-TW" altLang="en-US" sz="1200" b="0" i="0" u="none" strike="noStrike" kern="1200" cap="none" spc="0" normalizeH="0" baseline="0" noProof="0" smtClean="0">
                <a:ln>
                  <a:noFill/>
                </a:ln>
                <a:solidFill>
                  <a:srgbClr val="00518E"/>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‹Nº›</a:t>
            </a:fld>
            <a:endParaRPr kumimoji="0" lang="zh-TW" altLang="en-US" sz="1200" b="0" i="0" u="none" strike="noStrike" kern="1200" cap="none" spc="0" normalizeH="0" baseline="0" noProof="0" dirty="0">
              <a:ln>
                <a:noFill/>
              </a:ln>
              <a:solidFill>
                <a:srgbClr val="00518E"/>
              </a:solidFill>
              <a:effectLst/>
              <a:uLnTx/>
              <a:uFillTx/>
              <a:latin typeface="+mn-lt"/>
              <a:ea typeface="+mn-ea"/>
              <a:cs typeface="+mn-cs"/>
            </a:endParaRPr>
          </a:p>
        </p:txBody>
      </p:sp>
    </p:spTree>
    <p:extLst>
      <p:ext uri="{BB962C8B-B14F-4D97-AF65-F5344CB8AC3E}">
        <p14:creationId xmlns:p14="http://schemas.microsoft.com/office/powerpoint/2010/main" val="270235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圖片 6" descr="khaki topper.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1160463"/>
          </a:xfrm>
          <a:prstGeom prst="rect">
            <a:avLst/>
          </a:prstGeom>
          <a:noFill/>
          <a:ln w="9525">
            <a:noFill/>
            <a:miter lim="800000"/>
            <a:headEnd/>
            <a:tailEnd/>
          </a:ln>
        </p:spPr>
      </p:pic>
      <p:sp>
        <p:nvSpPr>
          <p:cNvPr id="5" name="Rectangle 39"/>
          <p:cNvSpPr>
            <a:spLocks noChangeArrowheads="1"/>
          </p:cNvSpPr>
          <p:nvPr userDrawn="1"/>
        </p:nvSpPr>
        <p:spPr bwMode="auto">
          <a:xfrm>
            <a:off x="8554916" y="165100"/>
            <a:ext cx="439615" cy="228600"/>
          </a:xfrm>
          <a:prstGeom prst="rect">
            <a:avLst/>
          </a:prstGeom>
          <a:noFill/>
          <a:ln w="9525">
            <a:noFill/>
            <a:miter lim="800000"/>
            <a:headEnd/>
            <a:tailEnd/>
          </a:ln>
        </p:spPr>
        <p:txBody>
          <a:bodyPr/>
          <a:lstStyle/>
          <a:p>
            <a:pPr algn="r" eaLnBrk="0" hangingPunct="0">
              <a:defRPr/>
            </a:pPr>
            <a:fld id="{EE237FF6-5A1A-4E06-899E-19E4DDD50044}" type="slidenum">
              <a:rPr kumimoji="0" lang="en-US" altLang="zh-TW" sz="831">
                <a:solidFill>
                  <a:schemeClr val="bg1"/>
                </a:solidFill>
              </a:rPr>
              <a:pPr algn="r" eaLnBrk="0" hangingPunct="0">
                <a:defRPr/>
              </a:pPr>
              <a:t>‹Nº›</a:t>
            </a:fld>
            <a:endParaRPr kumimoji="0" lang="en-US" altLang="zh-TW" sz="831" dirty="0"/>
          </a:p>
        </p:txBody>
      </p:sp>
      <p:grpSp>
        <p:nvGrpSpPr>
          <p:cNvPr id="6" name="群組 5"/>
          <p:cNvGrpSpPr/>
          <p:nvPr userDrawn="1"/>
        </p:nvGrpSpPr>
        <p:grpSpPr>
          <a:xfrm>
            <a:off x="6868919" y="-1151"/>
            <a:ext cx="2246334" cy="978603"/>
            <a:chOff x="7441328" y="-32683"/>
            <a:chExt cx="2433529" cy="978603"/>
          </a:xfrm>
        </p:grpSpPr>
        <p:sp>
          <p:nvSpPr>
            <p:cNvPr id="7" name="矩形 6"/>
            <p:cNvSpPr/>
            <p:nvPr/>
          </p:nvSpPr>
          <p:spPr>
            <a:xfrm>
              <a:off x="7441328" y="-32683"/>
              <a:ext cx="2433529" cy="774186"/>
            </a:xfrm>
            <a:prstGeom prst="rect">
              <a:avLst/>
            </a:prstGeom>
          </p:spPr>
          <p:txBody>
            <a:bodyPr wrap="square">
              <a:spAutoFit/>
            </a:bodyPr>
            <a:lstStyle/>
            <a:p>
              <a:pPr>
                <a:defRPr/>
              </a:pPr>
              <a:r>
                <a:rPr kumimoji="1" lang="en-US" altLang="zh-TW" sz="4431" kern="1200" dirty="0" smtClean="0">
                  <a:solidFill>
                    <a:srgbClr val="002060"/>
                  </a:solidFill>
                  <a:effectLst>
                    <a:outerShdw blurRad="38100" dist="38100" dir="2700000" algn="tl" rotWithShape="0">
                      <a:srgbClr val="000000">
                        <a:alpha val="43137"/>
                      </a:srgbClr>
                    </a:outerShdw>
                  </a:effectLst>
                  <a:latin typeface="Arial" pitchFamily="34" charset="0"/>
                  <a:ea typeface="+mj-ea"/>
                  <a:cs typeface="Arial" pitchFamily="34" charset="0"/>
                </a:rPr>
                <a:t>RS30</a:t>
              </a:r>
            </a:p>
          </p:txBody>
        </p:sp>
        <p:sp>
          <p:nvSpPr>
            <p:cNvPr id="8" name="矩形 7"/>
            <p:cNvSpPr/>
            <p:nvPr userDrawn="1"/>
          </p:nvSpPr>
          <p:spPr bwMode="auto">
            <a:xfrm>
              <a:off x="8993072" y="117801"/>
              <a:ext cx="370983" cy="820143"/>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l" defTabSz="844083" rtl="0" eaLnBrk="0" fontAlgn="base" latinLnBrk="0" hangingPunct="0">
                <a:lnSpc>
                  <a:spcPct val="100000"/>
                </a:lnSpc>
                <a:spcBef>
                  <a:spcPct val="0"/>
                </a:spcBef>
                <a:spcAft>
                  <a:spcPct val="0"/>
                </a:spcAft>
                <a:buClrTx/>
                <a:buSzTx/>
                <a:buFontTx/>
                <a:buNone/>
                <a:tabLst/>
              </a:pPr>
              <a:r>
                <a:rPr kumimoji="0" lang="en-US" altLang="zh-TW" sz="1089" b="1" i="0" u="none" strike="noStrike" cap="none" normalizeH="0" baseline="0" dirty="0" smtClean="0">
                  <a:ln>
                    <a:noFill/>
                  </a:ln>
                  <a:solidFill>
                    <a:srgbClr val="002060"/>
                  </a:solidFill>
                  <a:effectLst/>
                  <a:latin typeface="Arial" panose="020B0604020202020204" pitchFamily="34" charset="0"/>
                  <a:ea typeface="ヒラギノ角ゴ Pro W3" pitchFamily="-64" charset="-128"/>
                  <a:cs typeface="Arial" panose="020B0604020202020204" pitchFamily="34" charset="0"/>
                </a:rPr>
                <a:t>series</a:t>
              </a:r>
              <a:endParaRPr kumimoji="0" lang="zh-TW" altLang="en-US" sz="1089" b="1" i="0" u="none" strike="noStrike" cap="none" normalizeH="0" baseline="0" dirty="0">
                <a:ln>
                  <a:noFill/>
                </a:ln>
                <a:solidFill>
                  <a:srgbClr val="002060"/>
                </a:solidFill>
                <a:effectLst/>
                <a:latin typeface="Arial" panose="020B0604020202020204" pitchFamily="34" charset="0"/>
                <a:ea typeface="ヒラギノ角ゴ Pro W3" pitchFamily="-64" charset="-128"/>
                <a:cs typeface="Arial" panose="020B0604020202020204" pitchFamily="34" charset="0"/>
              </a:endParaRPr>
            </a:p>
          </p:txBody>
        </p:sp>
        <p:sp>
          <p:nvSpPr>
            <p:cNvPr id="9" name="矩形 8"/>
            <p:cNvSpPr/>
            <p:nvPr userDrawn="1"/>
          </p:nvSpPr>
          <p:spPr bwMode="auto">
            <a:xfrm>
              <a:off x="7472859" y="651139"/>
              <a:ext cx="2302747" cy="2947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44083" rtl="0" eaLnBrk="0" fontAlgn="base" latinLnBrk="0" hangingPunct="0">
                <a:lnSpc>
                  <a:spcPct val="100000"/>
                </a:lnSpc>
                <a:spcBef>
                  <a:spcPct val="0"/>
                </a:spcBef>
                <a:spcAft>
                  <a:spcPct val="0"/>
                </a:spcAft>
                <a:buClrTx/>
                <a:buSzTx/>
                <a:buFontTx/>
                <a:buNone/>
                <a:tabLst/>
                <a:defRPr/>
              </a:pPr>
              <a:r>
                <a:rPr kumimoji="1" lang="en-US" altLang="zh-TW" sz="1015" b="1" kern="1200" dirty="0" smtClean="0">
                  <a:solidFill>
                    <a:srgbClr val="002060"/>
                  </a:solidFill>
                  <a:effectLst/>
                  <a:latin typeface="Arial" pitchFamily="34" charset="0"/>
                  <a:ea typeface="+mj-ea"/>
                  <a:cs typeface="Arial" pitchFamily="34" charset="0"/>
                </a:rPr>
                <a:t>Touch Mobile Computer</a:t>
              </a:r>
            </a:p>
            <a:p>
              <a:pPr marL="0" marR="0" indent="0" algn="l" defTabSz="844083" rtl="0" eaLnBrk="0" fontAlgn="base" latinLnBrk="0" hangingPunct="0">
                <a:lnSpc>
                  <a:spcPct val="100000"/>
                </a:lnSpc>
                <a:spcBef>
                  <a:spcPct val="0"/>
                </a:spcBef>
                <a:spcAft>
                  <a:spcPct val="0"/>
                </a:spcAft>
                <a:buClrTx/>
                <a:buSzTx/>
                <a:buFontTx/>
                <a:buNone/>
                <a:tabLst/>
              </a:pPr>
              <a:endParaRPr kumimoji="0" lang="zh-TW" altLang="en-US" sz="1015" b="1" i="0" u="none" strike="noStrike" cap="none" normalizeH="0" baseline="0" dirty="0">
                <a:ln>
                  <a:noFill/>
                </a:ln>
                <a:solidFill>
                  <a:schemeClr val="tx1"/>
                </a:solidFill>
                <a:effectLst/>
                <a:latin typeface="Verdana" pitchFamily="-111" charset="0"/>
                <a:ea typeface="ヒラギノ角ゴ Pro W3" pitchFamily="-64" charset="-128"/>
                <a:cs typeface="ヒラギノ角ゴ Pro W3" pitchFamily="-64" charset="-128"/>
              </a:endParaRPr>
            </a:p>
          </p:txBody>
        </p:sp>
      </p:grpSp>
    </p:spTree>
    <p:extLst>
      <p:ext uri="{BB962C8B-B14F-4D97-AF65-F5344CB8AC3E}">
        <p14:creationId xmlns:p14="http://schemas.microsoft.com/office/powerpoint/2010/main" val="100699879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圖片 7" descr="khaki cover.pn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t="7619" r="-34"/>
          <a:stretch>
            <a:fillRect/>
          </a:stretch>
        </p:blipFill>
        <p:spPr bwMode="auto">
          <a:xfrm>
            <a:off x="0" y="1"/>
            <a:ext cx="9144000" cy="6335713"/>
          </a:xfrm>
          <a:prstGeom prst="rect">
            <a:avLst/>
          </a:prstGeom>
          <a:noFill/>
          <a:ln w="9525">
            <a:noFill/>
            <a:miter lim="800000"/>
            <a:headEnd/>
            <a:tailEnd/>
          </a:ln>
        </p:spPr>
      </p:pic>
      <p:pic>
        <p:nvPicPr>
          <p:cNvPr id="66563" name="Picture 3" descr="\\file3\MKT&amp;IR\Product\Mobile Computer\RS30\Product Photo\Product\RS30-A.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652673" y="1223758"/>
            <a:ext cx="2033024" cy="4171293"/>
          </a:xfrm>
          <a:prstGeom prst="rect">
            <a:avLst/>
          </a:prstGeom>
          <a:noFill/>
          <a:extLst>
            <a:ext uri="{909E8E84-426E-40DD-AFC4-6F175D3DCCD1}">
              <a14:hiddenFill xmlns:a14="http://schemas.microsoft.com/office/drawing/2010/main">
                <a:solidFill>
                  <a:srgbClr val="FFFFFF"/>
                </a:solidFill>
              </a14:hiddenFill>
            </a:ext>
          </a:extLst>
        </p:spPr>
      </p:pic>
      <p:pic>
        <p:nvPicPr>
          <p:cNvPr id="4" name="圖片 8" descr="CipherLab-smarter(transparent background).pn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66700" y="215901"/>
            <a:ext cx="1386254" cy="593725"/>
          </a:xfrm>
          <a:prstGeom prst="rect">
            <a:avLst/>
          </a:prstGeom>
          <a:noFill/>
          <a:ln w="9525">
            <a:noFill/>
            <a:miter lim="800000"/>
            <a:headEnd/>
            <a:tailEnd/>
          </a:ln>
        </p:spPr>
      </p:pic>
      <p:sp>
        <p:nvSpPr>
          <p:cNvPr id="5" name="Rectangle 39"/>
          <p:cNvSpPr>
            <a:spLocks noChangeArrowheads="1"/>
          </p:cNvSpPr>
          <p:nvPr userDrawn="1"/>
        </p:nvSpPr>
        <p:spPr bwMode="auto">
          <a:xfrm>
            <a:off x="8554916" y="165100"/>
            <a:ext cx="439615" cy="228600"/>
          </a:xfrm>
          <a:prstGeom prst="rect">
            <a:avLst/>
          </a:prstGeom>
          <a:noFill/>
          <a:ln w="9525">
            <a:noFill/>
            <a:miter lim="800000"/>
            <a:headEnd/>
            <a:tailEnd/>
          </a:ln>
        </p:spPr>
        <p:txBody>
          <a:bodyPr/>
          <a:lstStyle/>
          <a:p>
            <a:pPr algn="r" eaLnBrk="0" hangingPunct="0">
              <a:defRPr/>
            </a:pPr>
            <a:fld id="{47F10F8B-27F8-45FB-8FE5-B1275E176FAE}" type="slidenum">
              <a:rPr kumimoji="0" lang="en-US" altLang="zh-TW" sz="831">
                <a:solidFill>
                  <a:schemeClr val="bg1"/>
                </a:solidFill>
              </a:rPr>
              <a:pPr algn="r" eaLnBrk="0" hangingPunct="0">
                <a:defRPr/>
              </a:pPr>
              <a:t>‹Nº›</a:t>
            </a:fld>
            <a:endParaRPr kumimoji="0" lang="en-US" altLang="zh-TW" sz="831" dirty="0"/>
          </a:p>
        </p:txBody>
      </p:sp>
      <p:pic>
        <p:nvPicPr>
          <p:cNvPr id="7475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14611" y="1126177"/>
            <a:ext cx="2335718" cy="440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727863"/>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691680" y="3429000"/>
            <a:ext cx="5815026" cy="1080120"/>
          </a:xfrm>
          <a:effectLst>
            <a:outerShdw blurRad="50800" dist="50800" dir="5400000" algn="ctr" rotWithShape="0">
              <a:schemeClr val="bg1">
                <a:lumMod val="50000"/>
              </a:schemeClr>
            </a:outerShdw>
          </a:effectLst>
        </p:spPr>
        <p:txBody>
          <a:bodyPr/>
          <a:lstStyle>
            <a:lvl1pPr>
              <a:defRPr sz="4400">
                <a:solidFill>
                  <a:srgbClr val="00518E"/>
                </a:solidFill>
                <a:effectLst/>
                <a:latin typeface="Arial Black" pitchFamily="34" charset="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2483768" y="5085184"/>
            <a:ext cx="4143404" cy="576064"/>
          </a:xfrm>
        </p:spPr>
        <p:txBody>
          <a:bodyPr/>
          <a:lstStyle>
            <a:lvl1pPr marL="0" indent="0" algn="ctr">
              <a:buNone/>
              <a:defRPr sz="3200" baseline="0">
                <a:solidFill>
                  <a:srgbClr val="0051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dirty="0"/>
          </a:p>
        </p:txBody>
      </p:sp>
    </p:spTree>
    <p:extLst>
      <p:ext uri="{BB962C8B-B14F-4D97-AF65-F5344CB8AC3E}">
        <p14:creationId xmlns:p14="http://schemas.microsoft.com/office/powerpoint/2010/main" val="3713354388"/>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4"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smtClean="0">
              <a:solidFill>
                <a:srgbClr val="00518E"/>
              </a:solidFill>
              <a:latin typeface="Calibri" pitchFamily="34" charset="0"/>
            </a:endParaRPr>
          </a:p>
        </p:txBody>
      </p:sp>
      <p:sp>
        <p:nvSpPr>
          <p:cNvPr id="2" name="標題 1"/>
          <p:cNvSpPr>
            <a:spLocks noGrp="1"/>
          </p:cNvSpPr>
          <p:nvPr>
            <p:ph type="title"/>
          </p:nvPr>
        </p:nvSpPr>
        <p:spPr>
          <a:xfrm>
            <a:off x="2051720" y="274638"/>
            <a:ext cx="6624736" cy="850106"/>
          </a:xfrm>
        </p:spPr>
        <p:txBody>
          <a:bodyPr/>
          <a:lstStyle>
            <a:lvl1pPr algn="l">
              <a:defRPr sz="32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8219256" cy="4525963"/>
          </a:xfrm>
        </p:spPr>
        <p:txBody>
          <a:bodyPr/>
          <a:lstStyle>
            <a:lvl1pPr>
              <a:defRPr sz="2400" baseline="0">
                <a:solidFill>
                  <a:srgbClr val="00518E"/>
                </a:solidFill>
                <a:latin typeface="標楷體" pitchFamily="65" charset="-120"/>
                <a:ea typeface="標楷體" pitchFamily="65" charset="-120"/>
                <a:cs typeface="Arial" pitchFamily="34" charset="0"/>
              </a:defRPr>
            </a:lvl1pPr>
            <a:lvl2pPr>
              <a:defRPr sz="2000">
                <a:solidFill>
                  <a:srgbClr val="00518E"/>
                </a:solidFill>
                <a:latin typeface="標楷體" pitchFamily="65" charset="-120"/>
                <a:ea typeface="標楷體" pitchFamily="65" charset="-120"/>
                <a:cs typeface="Arial" pitchFamily="34" charset="0"/>
              </a:defRPr>
            </a:lvl2pPr>
            <a:lvl3pPr>
              <a:buFont typeface="Wingdings" pitchFamily="2" charset="2"/>
              <a:buChar char="ü"/>
              <a:defRPr sz="1800">
                <a:solidFill>
                  <a:srgbClr val="00518E"/>
                </a:solidFill>
                <a:latin typeface="標楷體" pitchFamily="65" charset="-120"/>
                <a:ea typeface="標楷體" pitchFamily="65" charset="-120"/>
                <a:cs typeface="Arial" pitchFamily="34" charset="0"/>
              </a:defRPr>
            </a:lvl3pPr>
            <a:lvl4pPr>
              <a:defRPr sz="1600">
                <a:solidFill>
                  <a:srgbClr val="00518E"/>
                </a:solidFill>
                <a:latin typeface="標楷體" pitchFamily="65" charset="-120"/>
                <a:ea typeface="標楷體" pitchFamily="65" charset="-120"/>
                <a:cs typeface="Arial" pitchFamily="34" charset="0"/>
              </a:defRPr>
            </a:lvl4pPr>
            <a:lvl5pPr>
              <a:defRPr sz="1600">
                <a:solidFill>
                  <a:srgbClr val="00518E"/>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258122422"/>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兩項物件">
    <p:spTree>
      <p:nvGrpSpPr>
        <p:cNvPr id="1" name=""/>
        <p:cNvGrpSpPr/>
        <p:nvPr/>
      </p:nvGrpSpPr>
      <p:grpSpPr>
        <a:xfrm>
          <a:off x="0" y="0"/>
          <a:ext cx="0" cy="0"/>
          <a:chOff x="0" y="0"/>
          <a:chExt cx="0" cy="0"/>
        </a:xfrm>
      </p:grpSpPr>
      <p:sp>
        <p:nvSpPr>
          <p:cNvPr id="4"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smtClean="0">
              <a:solidFill>
                <a:srgbClr val="00518E"/>
              </a:solidFill>
              <a:latin typeface="Calibri" pitchFamily="34" charset="0"/>
            </a:endParaRPr>
          </a:p>
        </p:txBody>
      </p:sp>
      <p:sp>
        <p:nvSpPr>
          <p:cNvPr id="2" name="標題 1"/>
          <p:cNvSpPr>
            <a:spLocks noGrp="1"/>
          </p:cNvSpPr>
          <p:nvPr>
            <p:ph type="title"/>
          </p:nvPr>
        </p:nvSpPr>
        <p:spPr>
          <a:xfrm>
            <a:off x="2051720" y="274638"/>
            <a:ext cx="6624736" cy="778098"/>
          </a:xfrm>
        </p:spPr>
        <p:txBody>
          <a:bodyPr/>
          <a:lstStyle>
            <a:lvl1pPr algn="l">
              <a:defRPr sz="32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8219256" cy="4525963"/>
          </a:xfrm>
        </p:spPr>
        <p:txBody>
          <a:bodyPr/>
          <a:lstStyle>
            <a:lvl1pPr>
              <a:defRPr sz="2400" baseline="0">
                <a:solidFill>
                  <a:srgbClr val="00518E"/>
                </a:solidFill>
                <a:latin typeface="標楷體" pitchFamily="65" charset="-120"/>
                <a:ea typeface="標楷體" pitchFamily="65" charset="-120"/>
                <a:cs typeface="Arial" pitchFamily="34" charset="0"/>
              </a:defRPr>
            </a:lvl1pPr>
            <a:lvl2pPr>
              <a:defRPr sz="2000">
                <a:solidFill>
                  <a:srgbClr val="00518E"/>
                </a:solidFill>
                <a:latin typeface="標楷體" pitchFamily="65" charset="-120"/>
                <a:ea typeface="標楷體" pitchFamily="65" charset="-120"/>
                <a:cs typeface="Arial" pitchFamily="34" charset="0"/>
              </a:defRPr>
            </a:lvl2pPr>
            <a:lvl3pPr>
              <a:buFont typeface="Wingdings" pitchFamily="2" charset="2"/>
              <a:buChar char="ü"/>
              <a:defRPr sz="1800">
                <a:solidFill>
                  <a:srgbClr val="00518E"/>
                </a:solidFill>
                <a:latin typeface="標楷體" pitchFamily="65" charset="-120"/>
                <a:ea typeface="標楷體" pitchFamily="65" charset="-120"/>
                <a:cs typeface="Arial" pitchFamily="34" charset="0"/>
              </a:defRPr>
            </a:lvl3pPr>
            <a:lvl4pPr>
              <a:defRPr sz="1600">
                <a:solidFill>
                  <a:srgbClr val="00518E"/>
                </a:solidFill>
                <a:latin typeface="標楷體" pitchFamily="65" charset="-120"/>
                <a:ea typeface="標楷體" pitchFamily="65" charset="-120"/>
                <a:cs typeface="Arial" pitchFamily="34" charset="0"/>
              </a:defRPr>
            </a:lvl4pPr>
            <a:lvl5pPr>
              <a:defRPr sz="1600">
                <a:solidFill>
                  <a:srgbClr val="00518E"/>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內容版面配置區 5"/>
          <p:cNvSpPr>
            <a:spLocks noGrp="1"/>
          </p:cNvSpPr>
          <p:nvPr>
            <p:ph sz="quarter" idx="10"/>
          </p:nvPr>
        </p:nvSpPr>
        <p:spPr>
          <a:xfrm>
            <a:off x="2051720" y="1052736"/>
            <a:ext cx="6624736" cy="432048"/>
          </a:xfrm>
        </p:spPr>
        <p:txBody>
          <a:bodyPr/>
          <a:lstStyle>
            <a:lvl1pPr>
              <a:buNone/>
              <a:defRPr sz="1800" i="1" baseline="0">
                <a:solidFill>
                  <a:srgbClr val="A6A6A6"/>
                </a:solidFill>
                <a:latin typeface="Verdana" pitchFamily="34" charset="0"/>
                <a:cs typeface="Verdana"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p:txBody>
      </p:sp>
    </p:spTree>
    <p:extLst>
      <p:ext uri="{BB962C8B-B14F-4D97-AF65-F5344CB8AC3E}">
        <p14:creationId xmlns:p14="http://schemas.microsoft.com/office/powerpoint/2010/main" val="1609703192"/>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5"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smtClean="0">
                <a:solidFill>
                  <a:srgbClr val="00518E"/>
                </a:solidFill>
                <a:latin typeface="Calibri" pitchFamily="34" charset="0"/>
              </a:rPr>
              <a:t>Page </a:t>
            </a:r>
            <a:fld id="{A7F240D5-E77B-4781-BF4B-B3A77359E7D5}" type="slidenum">
              <a:rPr kumimoji="0" lang="zh-TW" altLang="en-US" sz="1200" smtClean="0">
                <a:solidFill>
                  <a:srgbClr val="00518E"/>
                </a:solidFill>
                <a:latin typeface="Calibri" pitchFamily="34" charset="0"/>
              </a:rPr>
              <a:pPr eaLnBrk="1" hangingPunct="1">
                <a:defRPr/>
              </a:pPr>
              <a:t>‹Nº›</a:t>
            </a:fld>
            <a:endParaRPr kumimoji="0" lang="zh-TW" altLang="en-US" sz="1200" smtClean="0">
              <a:solidFill>
                <a:srgbClr val="00518E"/>
              </a:solidFill>
              <a:latin typeface="Calibri" pitchFamily="34" charset="0"/>
            </a:endParaRPr>
          </a:p>
        </p:txBody>
      </p:sp>
      <p:sp>
        <p:nvSpPr>
          <p:cNvPr id="3" name="內容版面配置區 2"/>
          <p:cNvSpPr>
            <a:spLocks noGrp="1"/>
          </p:cNvSpPr>
          <p:nvPr>
            <p:ph sz="half" idx="1"/>
          </p:nvPr>
        </p:nvSpPr>
        <p:spPr>
          <a:xfrm>
            <a:off x="457200" y="1600200"/>
            <a:ext cx="4038600" cy="4525963"/>
          </a:xfrm>
        </p:spPr>
        <p:txBody>
          <a:bodyPr/>
          <a:lstStyle>
            <a:lvl1pPr>
              <a:defRPr sz="240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600200"/>
            <a:ext cx="4038600" cy="4525963"/>
          </a:xfrm>
        </p:spPr>
        <p:txBody>
          <a:bodyPr/>
          <a:lstStyle>
            <a:lvl1pPr>
              <a:defRPr sz="2400" baseline="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標題 1"/>
          <p:cNvSpPr>
            <a:spLocks noGrp="1"/>
          </p:cNvSpPr>
          <p:nvPr>
            <p:ph type="title"/>
          </p:nvPr>
        </p:nvSpPr>
        <p:spPr>
          <a:xfrm>
            <a:off x="1979712" y="274638"/>
            <a:ext cx="6696744" cy="850106"/>
          </a:xfrm>
        </p:spPr>
        <p:txBody>
          <a:bodyPr/>
          <a:lstStyle>
            <a:lvl1pPr algn="l">
              <a:defRPr sz="32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4181616683"/>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7"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smtClean="0">
                <a:solidFill>
                  <a:srgbClr val="00518E"/>
                </a:solidFill>
                <a:latin typeface="Calibri" pitchFamily="34" charset="0"/>
              </a:rPr>
              <a:t>Page </a:t>
            </a:r>
            <a:fld id="{0411B25F-BB91-4E63-A143-837769850FB9}" type="slidenum">
              <a:rPr kumimoji="0" lang="zh-TW" altLang="en-US" sz="1200" smtClean="0">
                <a:solidFill>
                  <a:srgbClr val="00518E"/>
                </a:solidFill>
                <a:latin typeface="Calibri" pitchFamily="34" charset="0"/>
              </a:rPr>
              <a:pPr eaLnBrk="1" hangingPunct="1">
                <a:defRPr/>
              </a:pPr>
              <a:t>‹Nº›</a:t>
            </a:fld>
            <a:endParaRPr kumimoji="0" lang="zh-TW" altLang="en-US" sz="1200" smtClean="0">
              <a:solidFill>
                <a:srgbClr val="00518E"/>
              </a:solidFill>
              <a:latin typeface="Calibri" pitchFamily="34" charset="0"/>
            </a:endParaRPr>
          </a:p>
        </p:txBody>
      </p:sp>
      <p:sp>
        <p:nvSpPr>
          <p:cNvPr id="3" name="文字版面配置區 2"/>
          <p:cNvSpPr>
            <a:spLocks noGrp="1"/>
          </p:cNvSpPr>
          <p:nvPr>
            <p:ph type="body" idx="1"/>
          </p:nvPr>
        </p:nvSpPr>
        <p:spPr>
          <a:xfrm>
            <a:off x="457200" y="1535113"/>
            <a:ext cx="4040188" cy="639762"/>
          </a:xfrm>
        </p:spPr>
        <p:txBody>
          <a:bodyPr anchor="b"/>
          <a:lstStyle>
            <a:lvl1pPr marL="0" indent="0" algn="ctr">
              <a:buNone/>
              <a:defRPr sz="2400" b="1" u="sng">
                <a:solidFill>
                  <a:srgbClr val="00518E"/>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000">
                <a:solidFill>
                  <a:srgbClr val="00518E"/>
                </a:solidFill>
                <a:latin typeface="Arial" pitchFamily="34" charset="0"/>
                <a:cs typeface="Arial" pitchFamily="34" charset="0"/>
              </a:defRPr>
            </a:lvl1pPr>
            <a:lvl2pPr>
              <a:defRPr sz="1800">
                <a:solidFill>
                  <a:srgbClr val="00518E"/>
                </a:solidFill>
                <a:latin typeface="Arial" pitchFamily="34" charset="0"/>
                <a:cs typeface="Arial" pitchFamily="34" charset="0"/>
              </a:defRPr>
            </a:lvl2pPr>
            <a:lvl3pPr>
              <a:buFont typeface="Wingdings" pitchFamily="2" charset="2"/>
              <a:buChar char="ü"/>
              <a:defRPr sz="1600">
                <a:solidFill>
                  <a:srgbClr val="00518E"/>
                </a:solidFill>
                <a:latin typeface="Arial" pitchFamily="34" charset="0"/>
                <a:cs typeface="Arial" pitchFamily="34" charset="0"/>
              </a:defRPr>
            </a:lvl3pPr>
            <a:lvl4pPr>
              <a:defRPr sz="1400">
                <a:solidFill>
                  <a:srgbClr val="00518E"/>
                </a:solidFill>
                <a:latin typeface="Arial" pitchFamily="34" charset="0"/>
                <a:cs typeface="Arial" pitchFamily="34" charset="0"/>
              </a:defRPr>
            </a:lvl4pPr>
            <a:lvl5pPr>
              <a:defRPr sz="14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文字版面配置區 4"/>
          <p:cNvSpPr>
            <a:spLocks noGrp="1"/>
          </p:cNvSpPr>
          <p:nvPr>
            <p:ph type="body" sz="quarter" idx="3"/>
          </p:nvPr>
        </p:nvSpPr>
        <p:spPr>
          <a:xfrm>
            <a:off x="4645025" y="1535113"/>
            <a:ext cx="4041775" cy="639762"/>
          </a:xfrm>
        </p:spPr>
        <p:txBody>
          <a:bodyPr anchor="b"/>
          <a:lstStyle>
            <a:lvl1pPr marL="0" indent="0" algn="ctr">
              <a:buNone/>
              <a:defRPr sz="2400" b="1" u="sng">
                <a:solidFill>
                  <a:srgbClr val="00518E"/>
                </a:solidFill>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000" baseline="0">
                <a:solidFill>
                  <a:srgbClr val="00518E"/>
                </a:solidFill>
                <a:latin typeface="Arial" pitchFamily="34" charset="0"/>
                <a:cs typeface="Arial" pitchFamily="34" charset="0"/>
              </a:defRPr>
            </a:lvl1pPr>
            <a:lvl2pPr>
              <a:buFont typeface="Wingdings" pitchFamily="2" charset="2"/>
              <a:buChar char="ü"/>
              <a:defRPr sz="1800">
                <a:solidFill>
                  <a:srgbClr val="00518E"/>
                </a:solidFill>
                <a:latin typeface="Arial" pitchFamily="34" charset="0"/>
                <a:cs typeface="Arial" pitchFamily="34" charset="0"/>
              </a:defRPr>
            </a:lvl2pPr>
            <a:lvl3pPr>
              <a:defRPr sz="1600">
                <a:solidFill>
                  <a:srgbClr val="00518E"/>
                </a:solidFill>
                <a:latin typeface="Arial" pitchFamily="34" charset="0"/>
                <a:cs typeface="Arial" pitchFamily="34" charset="0"/>
              </a:defRPr>
            </a:lvl3pPr>
            <a:lvl4pPr>
              <a:defRPr sz="1400">
                <a:solidFill>
                  <a:srgbClr val="00518E"/>
                </a:solidFill>
                <a:latin typeface="Arial" pitchFamily="34" charset="0"/>
                <a:cs typeface="Arial" pitchFamily="34" charset="0"/>
              </a:defRPr>
            </a:lvl4pPr>
            <a:lvl5pPr>
              <a:defRPr sz="14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5" name="標題 1"/>
          <p:cNvSpPr>
            <a:spLocks noGrp="1"/>
          </p:cNvSpPr>
          <p:nvPr>
            <p:ph type="title"/>
          </p:nvPr>
        </p:nvSpPr>
        <p:spPr>
          <a:xfrm>
            <a:off x="2051720" y="274638"/>
            <a:ext cx="6624736" cy="850106"/>
          </a:xfrm>
        </p:spPr>
        <p:txBody>
          <a:bodyPr/>
          <a:lstStyle>
            <a:lvl1pPr algn="l">
              <a:defRPr sz="32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1077464973"/>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只有標題">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0" y="0"/>
            <a:ext cx="4495800" cy="6858000"/>
          </a:xfrm>
        </p:spPr>
        <p:txBody>
          <a:bodyPr/>
          <a:lstStyle>
            <a:lvl1pPr>
              <a:defRPr sz="240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內容版面配置區 3"/>
          <p:cNvSpPr>
            <a:spLocks noGrp="1"/>
          </p:cNvSpPr>
          <p:nvPr>
            <p:ph sz="half" idx="2"/>
          </p:nvPr>
        </p:nvSpPr>
        <p:spPr>
          <a:xfrm>
            <a:off x="4648200" y="116632"/>
            <a:ext cx="4388296" cy="6009531"/>
          </a:xfrm>
        </p:spPr>
        <p:txBody>
          <a:bodyPr/>
          <a:lstStyle>
            <a:lvl1pPr>
              <a:defRPr sz="2400" baseline="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內容版面配置區 5"/>
          <p:cNvSpPr>
            <a:spLocks noGrp="1"/>
          </p:cNvSpPr>
          <p:nvPr>
            <p:ph sz="quarter" idx="10"/>
          </p:nvPr>
        </p:nvSpPr>
        <p:spPr>
          <a:xfrm>
            <a:off x="4644008" y="6237312"/>
            <a:ext cx="3168352" cy="432048"/>
          </a:xfrm>
        </p:spPr>
        <p:txBody>
          <a:bodyPr/>
          <a:lstStyle>
            <a:lvl1pPr algn="r">
              <a:buNone/>
              <a:defRPr sz="1800" i="1" baseline="0">
                <a:solidFill>
                  <a:srgbClr val="A6A6A6"/>
                </a:solidFill>
                <a:latin typeface="Verdana" pitchFamily="34" charset="0"/>
                <a:cs typeface="Verdana"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endParaRPr lang="zh-TW" altLang="en-US" dirty="0" smtClean="0"/>
          </a:p>
        </p:txBody>
      </p:sp>
      <p:sp>
        <p:nvSpPr>
          <p:cNvPr id="6"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spTree>
    <p:extLst>
      <p:ext uri="{BB962C8B-B14F-4D97-AF65-F5344CB8AC3E}">
        <p14:creationId xmlns:p14="http://schemas.microsoft.com/office/powerpoint/2010/main" val="1287145111"/>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5"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smtClean="0">
                <a:solidFill>
                  <a:srgbClr val="00518E"/>
                </a:solidFill>
                <a:latin typeface="Calibri" pitchFamily="34" charset="0"/>
              </a:rPr>
              <a:t>Page </a:t>
            </a:r>
            <a:fld id="{757AAD3C-AD70-4F6D-BEC9-F7F050D8794F}" type="slidenum">
              <a:rPr kumimoji="0" lang="zh-TW" altLang="en-US" sz="1200" smtClean="0">
                <a:solidFill>
                  <a:srgbClr val="00518E"/>
                </a:solidFill>
                <a:latin typeface="Calibri" pitchFamily="34" charset="0"/>
              </a:rPr>
              <a:pPr eaLnBrk="1" hangingPunct="1">
                <a:defRPr/>
              </a:pPr>
              <a:t>‹Nº›</a:t>
            </a:fld>
            <a:endParaRPr kumimoji="0" lang="zh-TW" altLang="en-US" sz="1200" smtClean="0">
              <a:solidFill>
                <a:srgbClr val="00518E"/>
              </a:solidFill>
              <a:latin typeface="Calibri" pitchFamily="34" charset="0"/>
            </a:endParaRPr>
          </a:p>
        </p:txBody>
      </p:sp>
      <p:sp>
        <p:nvSpPr>
          <p:cNvPr id="3" name="內容版面配置區 2"/>
          <p:cNvSpPr>
            <a:spLocks noGrp="1"/>
          </p:cNvSpPr>
          <p:nvPr>
            <p:ph idx="1"/>
          </p:nvPr>
        </p:nvSpPr>
        <p:spPr>
          <a:xfrm>
            <a:off x="3575050" y="1484784"/>
            <a:ext cx="5111750" cy="4641379"/>
          </a:xfrm>
        </p:spPr>
        <p:txBody>
          <a:bodyPr/>
          <a:lstStyle>
            <a:lvl1pPr>
              <a:defRPr sz="240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3" name="標題 1"/>
          <p:cNvSpPr>
            <a:spLocks noGrp="1"/>
          </p:cNvSpPr>
          <p:nvPr>
            <p:ph type="title"/>
          </p:nvPr>
        </p:nvSpPr>
        <p:spPr>
          <a:xfrm>
            <a:off x="2051720" y="274638"/>
            <a:ext cx="6624736" cy="850106"/>
          </a:xfrm>
        </p:spPr>
        <p:txBody>
          <a:bodyPr/>
          <a:lstStyle>
            <a:lvl1pPr algn="l">
              <a:defRPr sz="32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6" name="內容版面配置區 2"/>
          <p:cNvSpPr>
            <a:spLocks noGrp="1"/>
          </p:cNvSpPr>
          <p:nvPr>
            <p:ph idx="10"/>
          </p:nvPr>
        </p:nvSpPr>
        <p:spPr>
          <a:xfrm>
            <a:off x="467544" y="1484784"/>
            <a:ext cx="3024336" cy="4641379"/>
          </a:xfrm>
        </p:spPr>
        <p:txBody>
          <a:bodyPr/>
          <a:lstStyle>
            <a:lvl1pPr>
              <a:defRPr sz="2400">
                <a:solidFill>
                  <a:srgbClr val="00518E"/>
                </a:solidFill>
                <a:latin typeface="Arial" pitchFamily="34" charset="0"/>
                <a:cs typeface="Arial" pitchFamily="34" charset="0"/>
              </a:defRPr>
            </a:lvl1pPr>
            <a:lvl2pPr>
              <a:defRPr sz="2000">
                <a:solidFill>
                  <a:srgbClr val="00518E"/>
                </a:solidFill>
                <a:latin typeface="Arial" pitchFamily="34" charset="0"/>
                <a:cs typeface="Arial" pitchFamily="34" charset="0"/>
              </a:defRPr>
            </a:lvl2pPr>
            <a:lvl3pPr>
              <a:buFont typeface="Wingdings" pitchFamily="2" charset="2"/>
              <a:buChar char="ü"/>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2000"/>
            </a:lvl6pPr>
            <a:lvl7pPr>
              <a:defRPr sz="2000"/>
            </a:lvl7pPr>
            <a:lvl8pPr>
              <a:defRPr sz="2000"/>
            </a:lvl8pPr>
            <a:lvl9pPr>
              <a:defRPr sz="20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090815673"/>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ofile">
    <p:spTree>
      <p:nvGrpSpPr>
        <p:cNvPr id="1" name=""/>
        <p:cNvGrpSpPr/>
        <p:nvPr/>
      </p:nvGrpSpPr>
      <p:grpSpPr>
        <a:xfrm>
          <a:off x="0" y="0"/>
          <a:ext cx="0" cy="0"/>
          <a:chOff x="0" y="0"/>
          <a:chExt cx="0" cy="0"/>
        </a:xfrm>
      </p:grpSpPr>
      <p:sp>
        <p:nvSpPr>
          <p:cNvPr id="8" name="內容版面配置區 2"/>
          <p:cNvSpPr>
            <a:spLocks noGrp="1"/>
          </p:cNvSpPr>
          <p:nvPr>
            <p:ph sz="half" idx="1" hasCustomPrompt="1"/>
          </p:nvPr>
        </p:nvSpPr>
        <p:spPr>
          <a:xfrm>
            <a:off x="3707904" y="1916832"/>
            <a:ext cx="4824536" cy="3600400"/>
          </a:xfrm>
        </p:spPr>
        <p:txBody>
          <a:bodyPr/>
          <a:lstStyle>
            <a:lvl1pPr marL="342900" indent="-342900" algn="l" rtl="0" eaLnBrk="0" fontAlgn="base" hangingPunct="0">
              <a:lnSpc>
                <a:spcPct val="120000"/>
              </a:lnSpc>
              <a:spcBef>
                <a:spcPts val="600"/>
              </a:spcBef>
              <a:spcAft>
                <a:spcPct val="0"/>
              </a:spcAft>
              <a:buSzPct val="100000"/>
              <a:buFont typeface="Arial" panose="020B0604020202020204" pitchFamily="34" charset="0"/>
              <a:buChar char="•"/>
              <a:defRPr kumimoji="1" lang="en-US" altLang="zh-TW" sz="2000" kern="1200" dirty="0" smtClean="0">
                <a:solidFill>
                  <a:schemeClr val="accent1">
                    <a:lumMod val="75000"/>
                  </a:schemeClr>
                </a:solidFill>
                <a:latin typeface="Myriad Pro" pitchFamily="34" charset="0"/>
                <a:ea typeface="新細明體" charset="-120"/>
                <a:cs typeface="Tahoma" pitchFamily="34" charset="0"/>
              </a:defRPr>
            </a:lvl1pPr>
            <a:lvl2pPr>
              <a:buSzPct val="100000"/>
              <a:defRPr kumimoji="1" lang="en-US" altLang="zh-TW" sz="2000" kern="1200" dirty="0" smtClean="0">
                <a:solidFill>
                  <a:schemeClr val="accent1">
                    <a:lumMod val="75000"/>
                  </a:schemeClr>
                </a:solidFill>
                <a:latin typeface="Myriad Pro" pitchFamily="34" charset="0"/>
                <a:ea typeface="新細明體" charset="-120"/>
                <a:cs typeface="Tahoma" pitchFamily="34" charset="0"/>
              </a:defRPr>
            </a:lvl2pPr>
            <a:lvl3pPr>
              <a:buSzPct val="100000"/>
              <a:buFont typeface="Wingdings" pitchFamily="2" charset="2"/>
              <a:buNone/>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zh-TW" altLang="en-US" dirty="0" smtClean="0"/>
              <a:t>第一層</a:t>
            </a:r>
            <a:endParaRPr lang="en-US" altLang="zh-TW" dirty="0" smtClean="0"/>
          </a:p>
          <a:p>
            <a:pPr lvl="1"/>
            <a:r>
              <a:rPr lang="zh-TW" altLang="en-US" dirty="0" smtClean="0"/>
              <a:t>第二層</a:t>
            </a:r>
            <a:endParaRPr lang="en-US" altLang="zh-TW" dirty="0" smtClean="0"/>
          </a:p>
          <a:p>
            <a:pPr marL="1257300" lvl="2" indent="-342900">
              <a:lnSpc>
                <a:spcPct val="120000"/>
              </a:lnSpc>
              <a:spcBef>
                <a:spcPts val="600"/>
              </a:spcBef>
              <a:buFontTx/>
              <a:buChar char="◦"/>
              <a:defRPr/>
            </a:pPr>
            <a:r>
              <a:rPr lang="zh-TW" altLang="en-US" sz="2000" dirty="0" smtClean="0">
                <a:solidFill>
                  <a:schemeClr val="accent1">
                    <a:lumMod val="75000"/>
                  </a:schemeClr>
                </a:solidFill>
                <a:latin typeface="Myriad Pro" pitchFamily="34" charset="0"/>
                <a:ea typeface="新細明體" charset="-120"/>
                <a:cs typeface="Tahoma" pitchFamily="34" charset="0"/>
              </a:rPr>
              <a:t>第三層</a:t>
            </a:r>
            <a:endParaRPr lang="en-US" altLang="zh-TW" dirty="0" smtClean="0"/>
          </a:p>
          <a:p>
            <a:pPr lvl="0"/>
            <a:r>
              <a:rPr lang="zh-TW" altLang="en-US" dirty="0" smtClean="0"/>
              <a:t>第一層</a:t>
            </a:r>
            <a:endParaRPr lang="en-US" altLang="zh-TW" dirty="0" smtClean="0"/>
          </a:p>
          <a:p>
            <a:pPr lvl="0"/>
            <a:r>
              <a:rPr lang="zh-TW" altLang="en-US" dirty="0" smtClean="0"/>
              <a:t>第一層</a:t>
            </a:r>
            <a:endParaRPr lang="en-US" altLang="zh-TW" dirty="0" smtClean="0"/>
          </a:p>
          <a:p>
            <a:pPr lvl="0"/>
            <a:r>
              <a:rPr lang="zh-TW" altLang="en-US" dirty="0" smtClean="0"/>
              <a:t>第一層</a:t>
            </a:r>
            <a:endParaRPr lang="en-US" altLang="zh-TW" dirty="0" smtClean="0"/>
          </a:p>
        </p:txBody>
      </p:sp>
      <p:sp>
        <p:nvSpPr>
          <p:cNvPr id="4"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sp>
        <p:nvSpPr>
          <p:cNvPr id="6" name="標題 1"/>
          <p:cNvSpPr>
            <a:spLocks noGrp="1"/>
          </p:cNvSpPr>
          <p:nvPr>
            <p:ph type="title"/>
          </p:nvPr>
        </p:nvSpPr>
        <p:spPr>
          <a:xfrm>
            <a:off x="2195736" y="260648"/>
            <a:ext cx="4320480" cy="1152128"/>
          </a:xfrm>
        </p:spPr>
        <p:txBody>
          <a:bodyPr/>
          <a:lstStyle>
            <a:lvl1pPr algn="ctr">
              <a:defRPr sz="3600" b="1" i="0">
                <a:solidFill>
                  <a:srgbClr val="00518E"/>
                </a:solidFill>
                <a:effectLst>
                  <a:outerShdw blurRad="38100" dist="38100" dir="2700000" algn="tl">
                    <a:srgbClr val="000000">
                      <a:alpha val="43137"/>
                    </a:srgbClr>
                  </a:outerShdw>
                </a:effectLst>
                <a:latin typeface="+mj-lt"/>
                <a:cs typeface="Arial" pitchFamily="34" charset="0"/>
              </a:defRPr>
            </a:lvl1pPr>
          </a:lstStyle>
          <a:p>
            <a:r>
              <a:rPr lang="zh-TW" altLang="en-US" dirty="0" smtClean="0"/>
              <a:t>按一下以編輯母片標題樣式</a:t>
            </a:r>
            <a:endParaRPr lang="zh-TW" altLang="en-US" dirty="0"/>
          </a:p>
        </p:txBody>
      </p:sp>
      <p:sp>
        <p:nvSpPr>
          <p:cNvPr id="9" name="內容版面配置區 2"/>
          <p:cNvSpPr>
            <a:spLocks noGrp="1"/>
          </p:cNvSpPr>
          <p:nvPr>
            <p:ph sz="half" idx="10"/>
          </p:nvPr>
        </p:nvSpPr>
        <p:spPr>
          <a:xfrm>
            <a:off x="971600" y="1556792"/>
            <a:ext cx="2664296" cy="4536504"/>
          </a:xfrm>
        </p:spPr>
        <p:txBody>
          <a:bodyPr/>
          <a:lstStyle>
            <a:lvl1pPr>
              <a:buSzPct val="100000"/>
              <a:buNone/>
              <a:defRPr kumimoji="1" lang="zh-TW" altLang="en-US" sz="2400" kern="1200" dirty="0" smtClean="0">
                <a:solidFill>
                  <a:schemeClr val="accent1">
                    <a:lumMod val="75000"/>
                  </a:schemeClr>
                </a:solidFill>
                <a:latin typeface="Myriad Pro" pitchFamily="34" charset="0"/>
                <a:ea typeface="新細明體" charset="-120"/>
                <a:cs typeface="Tahoma" pitchFamily="34" charset="0"/>
              </a:defRPr>
            </a:lvl1pPr>
            <a:lvl2pPr>
              <a:buSzPct val="130000"/>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smtClean="0"/>
          </a:p>
        </p:txBody>
      </p:sp>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標題及直排文字">
    <p:spTree>
      <p:nvGrpSpPr>
        <p:cNvPr id="1" name=""/>
        <p:cNvGrpSpPr/>
        <p:nvPr/>
      </p:nvGrpSpPr>
      <p:grpSpPr>
        <a:xfrm>
          <a:off x="0" y="0"/>
          <a:ext cx="0" cy="0"/>
          <a:chOff x="0" y="0"/>
          <a:chExt cx="0" cy="0"/>
        </a:xfrm>
      </p:grpSpPr>
      <p:sp>
        <p:nvSpPr>
          <p:cNvPr id="4"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smtClean="0">
                <a:solidFill>
                  <a:srgbClr val="00518E"/>
                </a:solidFill>
                <a:latin typeface="Calibri" pitchFamily="34" charset="0"/>
              </a:rPr>
              <a:t>Page </a:t>
            </a:r>
            <a:fld id="{98DA56B7-6173-43AF-8C38-5B95C1D84199}" type="slidenum">
              <a:rPr kumimoji="0" lang="zh-TW" altLang="en-US" sz="1200" smtClean="0">
                <a:solidFill>
                  <a:srgbClr val="00518E"/>
                </a:solidFill>
                <a:latin typeface="Calibri" pitchFamily="34" charset="0"/>
              </a:rPr>
              <a:pPr eaLnBrk="1" hangingPunct="1">
                <a:defRPr/>
              </a:pPr>
              <a:t>‹Nº›</a:t>
            </a:fld>
            <a:endParaRPr kumimoji="0" lang="zh-TW" altLang="en-US" sz="1200" smtClean="0">
              <a:solidFill>
                <a:srgbClr val="00518E"/>
              </a:solidFill>
              <a:latin typeface="Calibri" pitchFamily="34" charset="0"/>
            </a:endParaRPr>
          </a:p>
        </p:txBody>
      </p:sp>
      <p:pic>
        <p:nvPicPr>
          <p:cNvPr id="5" name="圖片 15"/>
          <p:cNvPicPr>
            <a:picLocks noChangeAspect="1"/>
          </p:cNvPicPr>
          <p:nvPr userDrawn="1"/>
        </p:nvPicPr>
        <p:blipFill>
          <a:blip r:embed="rId2" cstate="email"/>
          <a:srcRect/>
          <a:stretch>
            <a:fillRect/>
          </a:stretch>
        </p:blipFill>
        <p:spPr bwMode="auto">
          <a:xfrm>
            <a:off x="0" y="5613400"/>
            <a:ext cx="9144000" cy="1244600"/>
          </a:xfrm>
          <a:prstGeom prst="rect">
            <a:avLst/>
          </a:prstGeom>
          <a:noFill/>
          <a:ln w="9525">
            <a:noFill/>
            <a:miter lim="800000"/>
            <a:headEnd/>
            <a:tailEnd/>
          </a:ln>
        </p:spPr>
      </p:pic>
      <p:sp>
        <p:nvSpPr>
          <p:cNvPr id="3" name="直排文字版面配置區 2"/>
          <p:cNvSpPr>
            <a:spLocks noGrp="1"/>
          </p:cNvSpPr>
          <p:nvPr>
            <p:ph type="body" orient="vert" idx="1"/>
          </p:nvPr>
        </p:nvSpPr>
        <p:spPr/>
        <p:txBody>
          <a:bodyPr vert="eaVert"/>
          <a:lstStyle>
            <a:lvl1pPr>
              <a:defRPr sz="2800">
                <a:solidFill>
                  <a:srgbClr val="00518E"/>
                </a:solidFill>
                <a:latin typeface="Arial" pitchFamily="34" charset="0"/>
                <a:cs typeface="Arial" pitchFamily="34" charset="0"/>
              </a:defRPr>
            </a:lvl1pPr>
            <a:lvl2pPr>
              <a:defRPr sz="2400">
                <a:solidFill>
                  <a:srgbClr val="00518E"/>
                </a:solidFill>
                <a:latin typeface="Arial" pitchFamily="34" charset="0"/>
                <a:cs typeface="Arial" pitchFamily="34" charset="0"/>
              </a:defRPr>
            </a:lvl2pPr>
            <a:lvl3pPr>
              <a:buFont typeface="Wingdings" pitchFamily="2" charset="2"/>
              <a:buChar char="ü"/>
              <a:defRPr sz="2000">
                <a:solidFill>
                  <a:srgbClr val="00518E"/>
                </a:solidFill>
                <a:latin typeface="Arial" pitchFamily="34" charset="0"/>
                <a:cs typeface="Arial" pitchFamily="34" charset="0"/>
              </a:defRPr>
            </a:lvl3pPr>
            <a:lvl4pPr>
              <a:defRPr sz="1800">
                <a:solidFill>
                  <a:srgbClr val="00518E"/>
                </a:solidFill>
                <a:latin typeface="Arial" pitchFamily="34" charset="0"/>
                <a:cs typeface="Arial" pitchFamily="34" charset="0"/>
              </a:defRPr>
            </a:lvl4pPr>
            <a:lvl5pPr>
              <a:defRPr sz="1800">
                <a:solidFill>
                  <a:srgbClr val="00518E"/>
                </a:solidFill>
                <a:latin typeface="Arial" pitchFamily="34" charset="0"/>
                <a:cs typeface="Arial" pitchFamily="34"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2" name="標題 1"/>
          <p:cNvSpPr>
            <a:spLocks noGrp="1"/>
          </p:cNvSpPr>
          <p:nvPr>
            <p:ph type="title"/>
          </p:nvPr>
        </p:nvSpPr>
        <p:spPr>
          <a:xfrm>
            <a:off x="2051720" y="274638"/>
            <a:ext cx="6624736" cy="850106"/>
          </a:xfrm>
        </p:spPr>
        <p:txBody>
          <a:bodyPr/>
          <a:lstStyle>
            <a:lvl1pPr algn="l">
              <a:defRPr sz="3200" b="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Tree>
    <p:extLst>
      <p:ext uri="{BB962C8B-B14F-4D97-AF65-F5344CB8AC3E}">
        <p14:creationId xmlns:p14="http://schemas.microsoft.com/office/powerpoint/2010/main" val="1836983211"/>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標題 1"/>
          <p:cNvSpPr>
            <a:spLocks noGrp="1"/>
          </p:cNvSpPr>
          <p:nvPr>
            <p:ph type="title"/>
          </p:nvPr>
        </p:nvSpPr>
        <p:spPr>
          <a:xfrm>
            <a:off x="2045288" y="354992"/>
            <a:ext cx="6624736" cy="850106"/>
          </a:xfrm>
        </p:spPr>
        <p:txBody>
          <a:bodyPr/>
          <a:lstStyle>
            <a:lvl1pPr algn="l">
              <a:defRPr sz="3200" b="1" i="0">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3" name="內容版面配置區 5"/>
          <p:cNvSpPr>
            <a:spLocks noGrp="1"/>
          </p:cNvSpPr>
          <p:nvPr>
            <p:ph sz="quarter" idx="10"/>
          </p:nvPr>
        </p:nvSpPr>
        <p:spPr>
          <a:xfrm>
            <a:off x="2051720" y="1268760"/>
            <a:ext cx="6624736" cy="432048"/>
          </a:xfrm>
        </p:spPr>
        <p:txBody>
          <a:bodyPr/>
          <a:lstStyle>
            <a:lvl1pPr>
              <a:buNone/>
              <a:defRPr sz="1800" i="1" baseline="0">
                <a:solidFill>
                  <a:srgbClr val="A6A6A6"/>
                </a:solidFill>
                <a:latin typeface="Verdana" pitchFamily="34" charset="0"/>
                <a:cs typeface="Verdana"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p:txBody>
      </p:sp>
      <p:sp>
        <p:nvSpPr>
          <p:cNvPr id="6" name="內容版面配置區 5"/>
          <p:cNvSpPr>
            <a:spLocks noGrp="1"/>
          </p:cNvSpPr>
          <p:nvPr>
            <p:ph sz="quarter" idx="4"/>
          </p:nvPr>
        </p:nvSpPr>
        <p:spPr>
          <a:xfrm>
            <a:off x="467544" y="1772816"/>
            <a:ext cx="2592288" cy="4392488"/>
          </a:xfrm>
        </p:spPr>
        <p:txBody>
          <a:bodyPr/>
          <a:lstStyle>
            <a:lvl1pPr>
              <a:defRPr sz="2400" baseline="0">
                <a:solidFill>
                  <a:srgbClr val="00518E"/>
                </a:solidFill>
                <a:latin typeface="Arial" pitchFamily="34" charset="0"/>
                <a:cs typeface="Arial"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內容版面配置區 2"/>
          <p:cNvSpPr>
            <a:spLocks noGrp="1"/>
          </p:cNvSpPr>
          <p:nvPr>
            <p:ph sz="half" idx="1" hasCustomPrompt="1"/>
          </p:nvPr>
        </p:nvSpPr>
        <p:spPr>
          <a:xfrm>
            <a:off x="3306619" y="2604045"/>
            <a:ext cx="5369837" cy="3561259"/>
          </a:xfrm>
        </p:spPr>
        <p:txBody>
          <a:bodyPr/>
          <a:lstStyle>
            <a:lvl1pPr>
              <a:buSzPct val="145000"/>
              <a:defRPr sz="2000" i="0" baseline="0">
                <a:solidFill>
                  <a:srgbClr val="595959"/>
                </a:solidFill>
                <a:latin typeface="標楷體" panose="03000509000000000000" pitchFamily="65" charset="-120"/>
                <a:ea typeface="標楷體" pitchFamily="65" charset="-120"/>
                <a:cs typeface="Verdana" pitchFamily="34" charset="0"/>
              </a:defRPr>
            </a:lvl1pPr>
            <a:lvl2pPr>
              <a:buSzPct val="130000"/>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Feature 1</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矩形 7"/>
          <p:cNvSpPr/>
          <p:nvPr userDrawn="1"/>
        </p:nvSpPr>
        <p:spPr>
          <a:xfrm>
            <a:off x="3507259" y="2103908"/>
            <a:ext cx="1693862" cy="461963"/>
          </a:xfrm>
          <a:prstGeom prst="rect">
            <a:avLst/>
          </a:prstGeom>
        </p:spPr>
        <p:txBody>
          <a:bodyPr wrap="none">
            <a:spAutoFit/>
          </a:bodyPr>
          <a:lstStyle/>
          <a:p>
            <a:pPr>
              <a:defRPr/>
            </a:pPr>
            <a:r>
              <a:rPr lang="en-US" altLang="zh-TW" sz="2400" b="1" i="1" dirty="0">
                <a:solidFill>
                  <a:srgbClr val="4F81BD">
                    <a:lumMod val="75000"/>
                  </a:srgbClr>
                </a:solidFill>
                <a:latin typeface="Verdana" pitchFamily="34" charset="0"/>
                <a:ea typeface="Verdana" pitchFamily="34" charset="0"/>
                <a:cs typeface="Verdana" pitchFamily="34" charset="0"/>
              </a:rPr>
              <a:t>Features</a:t>
            </a:r>
            <a:endParaRPr lang="zh-TW" altLang="en-US" sz="2400" b="1" i="1" dirty="0">
              <a:solidFill>
                <a:srgbClr val="4F81BD">
                  <a:lumMod val="75000"/>
                </a:srgbClr>
              </a:solidFill>
              <a:latin typeface="Verdana" pitchFamily="34" charset="0"/>
              <a:ea typeface="微軟正黑體" pitchFamily="34" charset="-120"/>
              <a:cs typeface="Verdana" pitchFamily="34" charset="0"/>
            </a:endParaRPr>
          </a:p>
        </p:txBody>
      </p:sp>
      <p:grpSp>
        <p:nvGrpSpPr>
          <p:cNvPr id="9" name="群組 75"/>
          <p:cNvGrpSpPr/>
          <p:nvPr userDrawn="1"/>
        </p:nvGrpSpPr>
        <p:grpSpPr>
          <a:xfrm>
            <a:off x="3361587" y="2243601"/>
            <a:ext cx="159933" cy="210493"/>
            <a:chOff x="1014211" y="2443135"/>
            <a:chExt cx="159933" cy="191357"/>
          </a:xfrm>
          <a:solidFill>
            <a:schemeClr val="tx2">
              <a:lumMod val="60000"/>
              <a:lumOff val="40000"/>
            </a:schemeClr>
          </a:solidFill>
        </p:grpSpPr>
        <p:sp>
          <p:nvSpPr>
            <p:cNvPr id="10" name="橢圓 8"/>
            <p:cNvSpPr/>
            <p:nvPr/>
          </p:nvSpPr>
          <p:spPr>
            <a:xfrm>
              <a:off x="1128425" y="251643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1" name="橢圓 10"/>
            <p:cNvSpPr/>
            <p:nvPr/>
          </p:nvSpPr>
          <p:spPr>
            <a:xfrm>
              <a:off x="1071318" y="2551650"/>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2" name="橢圓 11"/>
            <p:cNvSpPr/>
            <p:nvPr/>
          </p:nvSpPr>
          <p:spPr>
            <a:xfrm>
              <a:off x="1071318" y="2481213"/>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3" name="橢圓 12"/>
            <p:cNvSpPr/>
            <p:nvPr/>
          </p:nvSpPr>
          <p:spPr>
            <a:xfrm>
              <a:off x="1014211" y="2443135"/>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4" name="橢圓 13"/>
            <p:cNvSpPr/>
            <p:nvPr/>
          </p:nvSpPr>
          <p:spPr>
            <a:xfrm>
              <a:off x="1014211" y="258877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grpSp>
      <p:grpSp>
        <p:nvGrpSpPr>
          <p:cNvPr id="15" name="群組 171"/>
          <p:cNvGrpSpPr/>
          <p:nvPr userDrawn="1"/>
        </p:nvGrpSpPr>
        <p:grpSpPr>
          <a:xfrm>
            <a:off x="3181582" y="2243601"/>
            <a:ext cx="159933" cy="210493"/>
            <a:chOff x="1014211" y="2443135"/>
            <a:chExt cx="159933" cy="191357"/>
          </a:xfrm>
          <a:solidFill>
            <a:schemeClr val="tx2">
              <a:lumMod val="60000"/>
              <a:lumOff val="40000"/>
            </a:schemeClr>
          </a:solidFill>
        </p:grpSpPr>
        <p:sp>
          <p:nvSpPr>
            <p:cNvPr id="16" name="橢圓 8"/>
            <p:cNvSpPr/>
            <p:nvPr/>
          </p:nvSpPr>
          <p:spPr>
            <a:xfrm>
              <a:off x="1128425" y="251643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7" name="橢圓 16"/>
            <p:cNvSpPr/>
            <p:nvPr/>
          </p:nvSpPr>
          <p:spPr>
            <a:xfrm>
              <a:off x="1071318" y="2551650"/>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8" name="橢圓 17"/>
            <p:cNvSpPr/>
            <p:nvPr/>
          </p:nvSpPr>
          <p:spPr>
            <a:xfrm>
              <a:off x="1071318" y="2481213"/>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9" name="橢圓 18"/>
            <p:cNvSpPr/>
            <p:nvPr/>
          </p:nvSpPr>
          <p:spPr>
            <a:xfrm>
              <a:off x="1014211" y="2443135"/>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20" name="橢圓 19"/>
            <p:cNvSpPr/>
            <p:nvPr/>
          </p:nvSpPr>
          <p:spPr>
            <a:xfrm>
              <a:off x="1014211" y="258877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grpSp>
      <p:sp>
        <p:nvSpPr>
          <p:cNvPr id="21"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spTree>
    <p:extLst>
      <p:ext uri="{BB962C8B-B14F-4D97-AF65-F5344CB8AC3E}">
        <p14:creationId xmlns:p14="http://schemas.microsoft.com/office/powerpoint/2010/main" val="768793584"/>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051720" y="274638"/>
            <a:ext cx="6635080" cy="922114"/>
          </a:xfrm>
        </p:spPr>
        <p:txBody>
          <a:bodyPr/>
          <a:lstStyle>
            <a:lvl1pPr algn="l">
              <a:defRPr sz="3200"/>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449448"/>
            <a:ext cx="8229600" cy="4525962"/>
          </a:xfrm>
        </p:spPr>
        <p:txBody>
          <a:bodyPr/>
          <a:lstStyle>
            <a:lvl1pPr>
              <a:defRPr sz="2400"/>
            </a:lvl1pPr>
            <a:lvl2pPr>
              <a:defRPr sz="2000"/>
            </a:lvl2pPr>
            <a:lvl3pPr>
              <a:defRPr sz="1800"/>
            </a:lvl3pPr>
            <a:lvl4pPr>
              <a:buFont typeface="Wingdings" pitchFamily="2" charset="2"/>
              <a:buChar char="ü"/>
              <a:defRPr sz="1600"/>
            </a:lvl4pPr>
            <a:lvl5pPr>
              <a:defRPr sz="1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4" name="Rectangle 5"/>
          <p:cNvSpPr>
            <a:spLocks noGrp="1" noChangeArrowheads="1"/>
          </p:cNvSpPr>
          <p:nvPr>
            <p:ph type="ftr" sz="quarter" idx="10"/>
          </p:nvPr>
        </p:nvSpPr>
        <p:spPr>
          <a:xfrm>
            <a:off x="0" y="6308725"/>
            <a:ext cx="900113" cy="333375"/>
          </a:xfrm>
        </p:spPr>
        <p:txBody>
          <a:bodyPr/>
          <a:lstStyle>
            <a:lvl1pPr>
              <a:defRPr>
                <a:ea typeface="新細明體" pitchFamily="18" charset="-120"/>
              </a:defRPr>
            </a:lvl1pPr>
          </a:lstStyle>
          <a:p>
            <a:pPr>
              <a:defRPr/>
            </a:pPr>
            <a:endParaRPr lang="zh-TW" altLang="en-US" dirty="0">
              <a:solidFill>
                <a:prstClr val="black">
                  <a:tint val="75000"/>
                </a:prstClr>
              </a:solidFill>
            </a:endParaRPr>
          </a:p>
        </p:txBody>
      </p:sp>
      <p:sp>
        <p:nvSpPr>
          <p:cNvPr id="5"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spTree>
    <p:extLst>
      <p:ext uri="{BB962C8B-B14F-4D97-AF65-F5344CB8AC3E}">
        <p14:creationId xmlns:p14="http://schemas.microsoft.com/office/powerpoint/2010/main" val="4051389452"/>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圖片 6" descr="khaki topper.png"/>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0" y="1"/>
            <a:ext cx="9144000" cy="1160463"/>
          </a:xfrm>
          <a:prstGeom prst="rect">
            <a:avLst/>
          </a:prstGeom>
          <a:noFill/>
          <a:ln>
            <a:noFill/>
          </a:ln>
        </p:spPr>
      </p:pic>
      <p:sp>
        <p:nvSpPr>
          <p:cNvPr id="5" name="Rectangle 39"/>
          <p:cNvSpPr>
            <a:spLocks noChangeArrowheads="1"/>
          </p:cNvSpPr>
          <p:nvPr userDrawn="1"/>
        </p:nvSpPr>
        <p:spPr bwMode="auto">
          <a:xfrm>
            <a:off x="8554916" y="165100"/>
            <a:ext cx="439615" cy="228600"/>
          </a:xfrm>
          <a:prstGeom prst="rect">
            <a:avLst/>
          </a:prstGeom>
          <a:noFill/>
          <a:ln w="9525">
            <a:noFill/>
            <a:miter lim="800000"/>
            <a:headEnd/>
            <a:tailEnd/>
          </a:ln>
        </p:spPr>
        <p:txBody>
          <a:bodyPr/>
          <a:lstStyle/>
          <a:p>
            <a:pPr algn="r" eaLnBrk="0" hangingPunct="0">
              <a:defRPr/>
            </a:pPr>
            <a:fld id="{EE237FF6-5A1A-4E06-899E-19E4DDD50044}" type="slidenum">
              <a:rPr kumimoji="0" lang="en-US" altLang="zh-TW" sz="831">
                <a:solidFill>
                  <a:schemeClr val="bg1"/>
                </a:solidFill>
              </a:rPr>
              <a:pPr algn="r" eaLnBrk="0" hangingPunct="0">
                <a:defRPr/>
              </a:pPr>
              <a:t>‹Nº›</a:t>
            </a:fld>
            <a:endParaRPr kumimoji="0" lang="en-US" altLang="zh-TW" sz="831" dirty="0"/>
          </a:p>
        </p:txBody>
      </p:sp>
      <p:grpSp>
        <p:nvGrpSpPr>
          <p:cNvPr id="6" name="群組 5"/>
          <p:cNvGrpSpPr/>
          <p:nvPr userDrawn="1"/>
        </p:nvGrpSpPr>
        <p:grpSpPr>
          <a:xfrm>
            <a:off x="6868919" y="-1151"/>
            <a:ext cx="2246334" cy="978603"/>
            <a:chOff x="7441328" y="-32683"/>
            <a:chExt cx="2433529" cy="978603"/>
          </a:xfrm>
        </p:grpSpPr>
        <p:sp>
          <p:nvSpPr>
            <p:cNvPr id="7" name="矩形 6"/>
            <p:cNvSpPr/>
            <p:nvPr/>
          </p:nvSpPr>
          <p:spPr>
            <a:xfrm>
              <a:off x="7441328" y="-32683"/>
              <a:ext cx="2433529" cy="774186"/>
            </a:xfrm>
            <a:prstGeom prst="rect">
              <a:avLst/>
            </a:prstGeom>
          </p:spPr>
          <p:txBody>
            <a:bodyPr wrap="square">
              <a:spAutoFit/>
            </a:bodyPr>
            <a:lstStyle/>
            <a:p>
              <a:pPr>
                <a:defRPr/>
              </a:pPr>
              <a:r>
                <a:rPr kumimoji="1" lang="en-US" altLang="zh-TW" sz="4431" kern="1200" dirty="0" smtClean="0">
                  <a:solidFill>
                    <a:srgbClr val="002060"/>
                  </a:solidFill>
                  <a:effectLst>
                    <a:outerShdw blurRad="38100" dist="38100" dir="2700000" algn="tl" rotWithShape="0">
                      <a:srgbClr val="000000">
                        <a:alpha val="43137"/>
                      </a:srgbClr>
                    </a:outerShdw>
                  </a:effectLst>
                  <a:latin typeface="Arial" pitchFamily="34" charset="0"/>
                  <a:ea typeface="+mj-ea"/>
                  <a:cs typeface="Arial" pitchFamily="34" charset="0"/>
                </a:rPr>
                <a:t>RS30</a:t>
              </a:r>
            </a:p>
          </p:txBody>
        </p:sp>
        <p:sp>
          <p:nvSpPr>
            <p:cNvPr id="8" name="矩形 7"/>
            <p:cNvSpPr/>
            <p:nvPr userDrawn="1"/>
          </p:nvSpPr>
          <p:spPr bwMode="auto">
            <a:xfrm>
              <a:off x="8993072" y="117801"/>
              <a:ext cx="370983" cy="820143"/>
            </a:xfrm>
            <a:prstGeom prst="rect">
              <a:avLst/>
            </a:prstGeom>
            <a:noFill/>
            <a:ln w="9525" cap="flat" cmpd="sng" algn="ctr">
              <a:noFill/>
              <a:prstDash val="solid"/>
              <a:round/>
              <a:headEnd type="none" w="med" len="med"/>
              <a:tailEnd type="none" w="med" len="med"/>
            </a:ln>
            <a:effectLst/>
          </p:spPr>
          <p:txBody>
            <a:bodyPr vert="eaVert" wrap="square" lIns="91440" tIns="45720" rIns="91440" bIns="45720" numCol="1" rtlCol="0" anchor="t" anchorCtr="0" compatLnSpc="1">
              <a:prstTxWarp prst="textNoShape">
                <a:avLst/>
              </a:prstTxWarp>
            </a:bodyPr>
            <a:lstStyle/>
            <a:p>
              <a:pPr marL="0" marR="0" indent="0" algn="l" defTabSz="844083" rtl="0" eaLnBrk="0" fontAlgn="base" latinLnBrk="0" hangingPunct="0">
                <a:lnSpc>
                  <a:spcPct val="100000"/>
                </a:lnSpc>
                <a:spcBef>
                  <a:spcPct val="0"/>
                </a:spcBef>
                <a:spcAft>
                  <a:spcPct val="0"/>
                </a:spcAft>
                <a:buClrTx/>
                <a:buSzTx/>
                <a:buFontTx/>
                <a:buNone/>
                <a:tabLst/>
              </a:pPr>
              <a:r>
                <a:rPr kumimoji="0" lang="en-US" altLang="zh-TW" sz="1089" b="1" i="0" u="none" strike="noStrike" cap="none" normalizeH="0" baseline="0" dirty="0" smtClean="0">
                  <a:ln>
                    <a:noFill/>
                  </a:ln>
                  <a:solidFill>
                    <a:srgbClr val="002060"/>
                  </a:solidFill>
                  <a:effectLst/>
                  <a:latin typeface="Arial" panose="020B0604020202020204" pitchFamily="34" charset="0"/>
                  <a:ea typeface="ヒラギノ角ゴ Pro W3" pitchFamily="-64" charset="-128"/>
                  <a:cs typeface="Arial" panose="020B0604020202020204" pitchFamily="34" charset="0"/>
                </a:rPr>
                <a:t>series</a:t>
              </a:r>
              <a:endParaRPr kumimoji="0" lang="zh-TW" altLang="en-US" sz="1089" b="1" i="0" u="none" strike="noStrike" cap="none" normalizeH="0" baseline="0" dirty="0">
                <a:ln>
                  <a:noFill/>
                </a:ln>
                <a:solidFill>
                  <a:srgbClr val="002060"/>
                </a:solidFill>
                <a:effectLst/>
                <a:latin typeface="Arial" panose="020B0604020202020204" pitchFamily="34" charset="0"/>
                <a:ea typeface="ヒラギノ角ゴ Pro W3" pitchFamily="-64" charset="-128"/>
                <a:cs typeface="Arial" panose="020B0604020202020204" pitchFamily="34" charset="0"/>
              </a:endParaRPr>
            </a:p>
          </p:txBody>
        </p:sp>
        <p:sp>
          <p:nvSpPr>
            <p:cNvPr id="9" name="矩形 8"/>
            <p:cNvSpPr/>
            <p:nvPr userDrawn="1"/>
          </p:nvSpPr>
          <p:spPr bwMode="auto">
            <a:xfrm>
              <a:off x="7472859" y="651139"/>
              <a:ext cx="2302747" cy="29478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844083" rtl="0" eaLnBrk="0" fontAlgn="base" latinLnBrk="0" hangingPunct="0">
                <a:lnSpc>
                  <a:spcPct val="100000"/>
                </a:lnSpc>
                <a:spcBef>
                  <a:spcPct val="0"/>
                </a:spcBef>
                <a:spcAft>
                  <a:spcPct val="0"/>
                </a:spcAft>
                <a:buClrTx/>
                <a:buSzTx/>
                <a:buFontTx/>
                <a:buNone/>
                <a:tabLst/>
                <a:defRPr/>
              </a:pPr>
              <a:r>
                <a:rPr kumimoji="1" lang="en-US" altLang="zh-TW" sz="1015" b="1" kern="1200" dirty="0" smtClean="0">
                  <a:solidFill>
                    <a:srgbClr val="002060"/>
                  </a:solidFill>
                  <a:effectLst/>
                  <a:latin typeface="Arial" pitchFamily="34" charset="0"/>
                  <a:ea typeface="+mj-ea"/>
                  <a:cs typeface="Arial" pitchFamily="34" charset="0"/>
                </a:rPr>
                <a:t>Touch Mobile Computer</a:t>
              </a:r>
            </a:p>
            <a:p>
              <a:pPr marL="0" marR="0" indent="0" algn="l" defTabSz="844083" rtl="0" eaLnBrk="0" fontAlgn="base" latinLnBrk="0" hangingPunct="0">
                <a:lnSpc>
                  <a:spcPct val="100000"/>
                </a:lnSpc>
                <a:spcBef>
                  <a:spcPct val="0"/>
                </a:spcBef>
                <a:spcAft>
                  <a:spcPct val="0"/>
                </a:spcAft>
                <a:buClrTx/>
                <a:buSzTx/>
                <a:buFontTx/>
                <a:buNone/>
                <a:tabLst/>
              </a:pPr>
              <a:endParaRPr kumimoji="0" lang="zh-TW" altLang="en-US" sz="1015" b="1" i="0" u="none" strike="noStrike" cap="none" normalizeH="0" baseline="0" dirty="0">
                <a:ln>
                  <a:noFill/>
                </a:ln>
                <a:solidFill>
                  <a:schemeClr val="tx1"/>
                </a:solidFill>
                <a:effectLst/>
                <a:latin typeface="Verdana" pitchFamily="-111" charset="0"/>
                <a:ea typeface="ヒラギノ角ゴ Pro W3" pitchFamily="-64" charset="-128"/>
                <a:cs typeface="ヒラギノ角ゴ Pro W3" pitchFamily="-64" charset="-128"/>
              </a:endParaRPr>
            </a:p>
          </p:txBody>
        </p:sp>
      </p:grpSp>
    </p:spTree>
    <p:extLst>
      <p:ext uri="{BB962C8B-B14F-4D97-AF65-F5344CB8AC3E}">
        <p14:creationId xmlns:p14="http://schemas.microsoft.com/office/powerpoint/2010/main" val="277862760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duct Portfolio">
    <p:spTree>
      <p:nvGrpSpPr>
        <p:cNvPr id="1" name=""/>
        <p:cNvGrpSpPr/>
        <p:nvPr/>
      </p:nvGrpSpPr>
      <p:grpSpPr>
        <a:xfrm>
          <a:off x="0" y="0"/>
          <a:ext cx="0" cy="0"/>
          <a:chOff x="0" y="0"/>
          <a:chExt cx="0" cy="0"/>
        </a:xfrm>
      </p:grpSpPr>
      <p:sp>
        <p:nvSpPr>
          <p:cNvPr id="34" name="標題 1"/>
          <p:cNvSpPr>
            <a:spLocks noGrp="1"/>
          </p:cNvSpPr>
          <p:nvPr>
            <p:ph type="title"/>
          </p:nvPr>
        </p:nvSpPr>
        <p:spPr>
          <a:xfrm>
            <a:off x="1619672" y="260648"/>
            <a:ext cx="7272808" cy="1152128"/>
          </a:xfrm>
        </p:spPr>
        <p:txBody>
          <a:bodyPr/>
          <a:lstStyle>
            <a:lvl1pPr algn="ctr">
              <a:defRPr sz="3400" b="1" i="0">
                <a:solidFill>
                  <a:srgbClr val="00518E"/>
                </a:solidFill>
                <a:effectLst>
                  <a:outerShdw blurRad="38100" dist="38100" dir="2700000" algn="tl">
                    <a:srgbClr val="000000">
                      <a:alpha val="43137"/>
                    </a:srgbClr>
                  </a:outerShdw>
                </a:effectLst>
                <a:latin typeface="+mj-lt"/>
                <a:cs typeface="Arial" pitchFamily="34" charset="0"/>
              </a:defRPr>
            </a:lvl1pPr>
          </a:lstStyle>
          <a:p>
            <a:r>
              <a:rPr lang="zh-TW" altLang="en-US" dirty="0" smtClean="0"/>
              <a:t>按一下以編輯母片標題樣式</a:t>
            </a:r>
            <a:endParaRPr lang="zh-TW" altLang="en-US" dirty="0"/>
          </a:p>
        </p:txBody>
      </p:sp>
      <p:sp>
        <p:nvSpPr>
          <p:cNvPr id="38" name="內容版面配置區 5"/>
          <p:cNvSpPr>
            <a:spLocks noGrp="1"/>
          </p:cNvSpPr>
          <p:nvPr>
            <p:ph sz="quarter" idx="10"/>
          </p:nvPr>
        </p:nvSpPr>
        <p:spPr>
          <a:xfrm>
            <a:off x="2195736" y="980728"/>
            <a:ext cx="6624736" cy="648072"/>
          </a:xfrm>
        </p:spPr>
        <p:txBody>
          <a:bodyPr/>
          <a:lstStyle>
            <a:lvl1pPr algn="r">
              <a:buNone/>
              <a:defRPr sz="2800" b="1" i="0" baseline="0">
                <a:solidFill>
                  <a:srgbClr val="00518E"/>
                </a:solidFill>
                <a:effectLst>
                  <a:outerShdw blurRad="38100" dist="38100" dir="2700000" algn="tl">
                    <a:srgbClr val="000000">
                      <a:alpha val="43137"/>
                    </a:srgbClr>
                  </a:outerShdw>
                </a:effectLst>
                <a:latin typeface="+mj-lt"/>
                <a:cs typeface="Verdana"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p:txBody>
      </p:sp>
      <p:sp>
        <p:nvSpPr>
          <p:cNvPr id="27"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ue">
    <p:spTree>
      <p:nvGrpSpPr>
        <p:cNvPr id="1" name=""/>
        <p:cNvGrpSpPr/>
        <p:nvPr/>
      </p:nvGrpSpPr>
      <p:grpSpPr>
        <a:xfrm>
          <a:off x="0" y="0"/>
          <a:ext cx="0" cy="0"/>
          <a:chOff x="0" y="0"/>
          <a:chExt cx="0" cy="0"/>
        </a:xfrm>
      </p:grpSpPr>
      <p:sp>
        <p:nvSpPr>
          <p:cNvPr id="8" name="內容版面配置區 2"/>
          <p:cNvSpPr>
            <a:spLocks noGrp="1"/>
          </p:cNvSpPr>
          <p:nvPr>
            <p:ph sz="half" idx="1" hasCustomPrompt="1"/>
          </p:nvPr>
        </p:nvSpPr>
        <p:spPr>
          <a:xfrm>
            <a:off x="467544" y="1772816"/>
            <a:ext cx="8208912" cy="3561259"/>
          </a:xfrm>
        </p:spPr>
        <p:txBody>
          <a:bodyPr/>
          <a:lstStyle>
            <a:lvl1pPr>
              <a:buSzPct val="100000"/>
              <a:defRPr kumimoji="1" lang="zh-TW" altLang="en-US" sz="2400" kern="1200" dirty="0" smtClean="0">
                <a:solidFill>
                  <a:schemeClr val="accent1">
                    <a:lumMod val="75000"/>
                  </a:schemeClr>
                </a:solidFill>
                <a:latin typeface="Myriad Pro" pitchFamily="34" charset="0"/>
                <a:ea typeface="新細明體" charset="-120"/>
                <a:cs typeface="Tahoma" pitchFamily="34" charset="0"/>
              </a:defRPr>
            </a:lvl1pPr>
            <a:lvl2pPr>
              <a:buSzPct val="130000"/>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Copy</a:t>
            </a:r>
          </a:p>
          <a:p>
            <a:pPr lvl="0"/>
            <a:r>
              <a:rPr lang="en-US" altLang="zh-TW" dirty="0" smtClean="0"/>
              <a:t>Copy</a:t>
            </a:r>
          </a:p>
          <a:p>
            <a:pPr lvl="0"/>
            <a:r>
              <a:rPr lang="en-US" altLang="zh-TW" dirty="0" smtClean="0"/>
              <a:t>Copy </a:t>
            </a:r>
          </a:p>
          <a:p>
            <a:pPr lvl="0"/>
            <a:r>
              <a:rPr lang="en-US" altLang="zh-TW" dirty="0" smtClean="0"/>
              <a:t>Copy</a:t>
            </a:r>
            <a:endParaRPr lang="zh-TW" altLang="en-US" dirty="0" smtClean="0"/>
          </a:p>
        </p:txBody>
      </p:sp>
      <p:sp>
        <p:nvSpPr>
          <p:cNvPr id="4"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pic>
        <p:nvPicPr>
          <p:cNvPr id="5" name="圖片 7"/>
          <p:cNvPicPr>
            <a:picLocks noChangeAspect="1"/>
          </p:cNvPicPr>
          <p:nvPr userDrawn="1"/>
        </p:nvPicPr>
        <p:blipFill>
          <a:blip r:embed="rId2" cstate="email">
            <a:clrChange>
              <a:clrFrom>
                <a:srgbClr val="FFFFFF"/>
              </a:clrFrom>
              <a:clrTo>
                <a:srgbClr val="FFFFFF">
                  <a:alpha val="0"/>
                </a:srgbClr>
              </a:clrTo>
            </a:clrChange>
            <a:duotone>
              <a:schemeClr val="bg2">
                <a:shade val="45000"/>
                <a:satMod val="135000"/>
              </a:schemeClr>
              <a:prstClr val="white"/>
            </a:duotone>
            <a:lum/>
            <a:extLst/>
          </a:blip>
          <a:srcRect/>
          <a:stretch>
            <a:fillRect/>
          </a:stretch>
        </p:blipFill>
        <p:spPr bwMode="auto">
          <a:xfrm>
            <a:off x="3622843" y="3786190"/>
            <a:ext cx="5092562" cy="2546963"/>
          </a:xfrm>
          <a:prstGeom prst="rect">
            <a:avLst/>
          </a:prstGeom>
          <a:noFill/>
          <a:ln>
            <a:noFill/>
          </a:ln>
          <a:extLst/>
        </p:spPr>
      </p:pic>
      <p:sp>
        <p:nvSpPr>
          <p:cNvPr id="6" name="標題 1"/>
          <p:cNvSpPr>
            <a:spLocks noGrp="1"/>
          </p:cNvSpPr>
          <p:nvPr>
            <p:ph type="title"/>
          </p:nvPr>
        </p:nvSpPr>
        <p:spPr>
          <a:xfrm>
            <a:off x="1763688" y="260648"/>
            <a:ext cx="7128792" cy="1152128"/>
          </a:xfrm>
        </p:spPr>
        <p:txBody>
          <a:bodyPr/>
          <a:lstStyle>
            <a:lvl1pPr algn="l">
              <a:defRPr sz="3600" b="1" i="0">
                <a:solidFill>
                  <a:srgbClr val="00518E"/>
                </a:solidFill>
                <a:effectLst>
                  <a:outerShdw blurRad="38100" dist="38100" dir="2700000" algn="tl">
                    <a:srgbClr val="000000">
                      <a:alpha val="43137"/>
                    </a:srgbClr>
                  </a:outerShdw>
                </a:effectLst>
                <a:latin typeface="+mj-lt"/>
                <a:cs typeface="Arial" pitchFamily="34" charset="0"/>
              </a:defRPr>
            </a:lvl1pPr>
          </a:lstStyle>
          <a:p>
            <a:r>
              <a:rPr lang="zh-TW" altLang="en-US" dirty="0" smtClean="0"/>
              <a:t>按一下以編輯母片標題樣式</a:t>
            </a:r>
            <a:endParaRPr lang="zh-TW" altLang="en-US" dirty="0"/>
          </a:p>
        </p:txBody>
      </p:sp>
      <p:sp>
        <p:nvSpPr>
          <p:cNvPr id="7" name="內容版面配置區 5"/>
          <p:cNvSpPr>
            <a:spLocks noGrp="1"/>
          </p:cNvSpPr>
          <p:nvPr>
            <p:ph sz="quarter" idx="10"/>
          </p:nvPr>
        </p:nvSpPr>
        <p:spPr>
          <a:xfrm>
            <a:off x="1547663" y="1124744"/>
            <a:ext cx="7554133" cy="648072"/>
          </a:xfrm>
        </p:spPr>
        <p:txBody>
          <a:bodyPr/>
          <a:lstStyle>
            <a:lvl1pPr algn="l">
              <a:buNone/>
              <a:defRPr sz="2800" b="1" i="0" baseline="0">
                <a:solidFill>
                  <a:srgbClr val="00518E"/>
                </a:solidFill>
                <a:effectLst>
                  <a:outerShdw blurRad="38100" dist="38100" dir="2700000" algn="tl">
                    <a:srgbClr val="000000">
                      <a:alpha val="43137"/>
                    </a:srgbClr>
                  </a:outerShdw>
                </a:effectLst>
                <a:latin typeface="+mj-lt"/>
                <a:cs typeface="Verdana"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_Light Blue">
    <p:spTree>
      <p:nvGrpSpPr>
        <p:cNvPr id="1" name=""/>
        <p:cNvGrpSpPr/>
        <p:nvPr/>
      </p:nvGrpSpPr>
      <p:grpSpPr>
        <a:xfrm>
          <a:off x="0" y="0"/>
          <a:ext cx="0" cy="0"/>
          <a:chOff x="0" y="0"/>
          <a:chExt cx="0" cy="0"/>
        </a:xfrm>
      </p:grpSpPr>
      <p:sp>
        <p:nvSpPr>
          <p:cNvPr id="2" name="矩形 1"/>
          <p:cNvSpPr/>
          <p:nvPr userDrawn="1"/>
        </p:nvSpPr>
        <p:spPr>
          <a:xfrm>
            <a:off x="0" y="-26988"/>
            <a:ext cx="9144000"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內容版面配置區 2"/>
          <p:cNvSpPr>
            <a:spLocks noGrp="1"/>
          </p:cNvSpPr>
          <p:nvPr>
            <p:ph sz="half" idx="10"/>
          </p:nvPr>
        </p:nvSpPr>
        <p:spPr>
          <a:xfrm>
            <a:off x="0" y="-28135"/>
            <a:ext cx="4501662" cy="6886135"/>
          </a:xfrm>
        </p:spPr>
        <p:txBody>
          <a:bodyPr/>
          <a:lstStyle>
            <a:lvl1pPr>
              <a:buSzPct val="145000"/>
              <a:buNone/>
              <a:defRPr sz="1900" i="1" baseline="0">
                <a:solidFill>
                  <a:srgbClr val="595959"/>
                </a:solidFill>
                <a:latin typeface="Verdana" pitchFamily="34" charset="0"/>
                <a:ea typeface="標楷體" pitchFamily="65" charset="-120"/>
                <a:cs typeface="Verdana" pitchFamily="34" charset="0"/>
              </a:defRPr>
            </a:lvl1pPr>
            <a:lvl2pPr marL="742950" marR="0" indent="-285750" algn="l" defTabSz="914400" rtl="0" eaLnBrk="0" fontAlgn="base" latinLnBrk="0" hangingPunct="0">
              <a:lnSpc>
                <a:spcPct val="100000"/>
              </a:lnSpc>
              <a:spcBef>
                <a:spcPct val="20000"/>
              </a:spcBef>
              <a:spcAft>
                <a:spcPct val="0"/>
              </a:spcAft>
              <a:buClrTx/>
              <a:buSzPct val="130000"/>
              <a:buFont typeface="Arial" charset="0"/>
              <a:buChar char="–"/>
              <a:tabLst/>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a:p>
        </p:txBody>
      </p:sp>
      <p:sp>
        <p:nvSpPr>
          <p:cNvPr id="14" name="內容版面配置區 2"/>
          <p:cNvSpPr>
            <a:spLocks noGrp="1"/>
          </p:cNvSpPr>
          <p:nvPr>
            <p:ph sz="half" idx="14" hasCustomPrompt="1"/>
          </p:nvPr>
        </p:nvSpPr>
        <p:spPr>
          <a:xfrm>
            <a:off x="0" y="5013176"/>
            <a:ext cx="4499992" cy="1844824"/>
          </a:xfrm>
        </p:spPr>
        <p:txBody>
          <a:bodyPr anchor="ctr" anchorCtr="0"/>
          <a:lstStyle>
            <a:lvl1pPr algn="l" rtl="0" eaLnBrk="0" fontAlgn="base" hangingPunct="0">
              <a:spcBef>
                <a:spcPct val="0"/>
              </a:spcBef>
              <a:spcAft>
                <a:spcPct val="0"/>
              </a:spcAft>
              <a:buSzPct val="145000"/>
              <a:buNone/>
              <a:defRPr kumimoji="1" lang="en-US" altLang="zh-TW" sz="4800" b="1" i="1" kern="1200" dirty="0" smtClean="0">
                <a:ln w="12700">
                  <a:solidFill>
                    <a:schemeClr val="bg1">
                      <a:lumMod val="85000"/>
                    </a:schemeClr>
                  </a:solidFill>
                  <a:prstDash val="solid"/>
                </a:ln>
                <a:solidFill>
                  <a:schemeClr val="tx2">
                    <a:lumMod val="60000"/>
                    <a:lumOff val="40000"/>
                  </a:schemeClr>
                </a:solidFill>
                <a:effectLst>
                  <a:outerShdw blurRad="41275" dist="20320" dir="1800000" algn="tl" rotWithShape="0">
                    <a:srgbClr val="000000">
                      <a:alpha val="40000"/>
                    </a:srgbClr>
                  </a:outerShdw>
                </a:effectLst>
                <a:latin typeface="Arial" pitchFamily="34" charset="0"/>
                <a:ea typeface="+mn-ea"/>
                <a:cs typeface="Arial" pitchFamily="34" charset="0"/>
              </a:defRPr>
            </a:lvl1pPr>
            <a:lvl2pPr marL="0" marR="0" indent="6350" algn="l" defTabSz="914400" rtl="0" eaLnBrk="0" fontAlgn="base" latinLnBrk="0" hangingPunct="0">
              <a:lnSpc>
                <a:spcPct val="100000"/>
              </a:lnSpc>
              <a:spcBef>
                <a:spcPct val="2000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buSzPct val="130000"/>
              <a:defRPr sz="1600">
                <a:solidFill>
                  <a:srgbClr val="595959"/>
                </a:solidFill>
                <a:latin typeface="標楷體" pitchFamily="65" charset="-120"/>
                <a:ea typeface="標楷體" pitchFamily="65" charset="-120"/>
                <a:cs typeface="Arial" pitchFamily="34" charset="0"/>
              </a:defRPr>
            </a:lvl4pPr>
            <a:lvl5pPr marL="1522413" indent="-228600">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Verticals</a:t>
            </a:r>
          </a:p>
        </p:txBody>
      </p:sp>
      <p:sp>
        <p:nvSpPr>
          <p:cNvPr id="4" name="內容版面配置區 2"/>
          <p:cNvSpPr>
            <a:spLocks noGrp="1"/>
          </p:cNvSpPr>
          <p:nvPr>
            <p:ph sz="half" idx="1" hasCustomPrompt="1"/>
          </p:nvPr>
        </p:nvSpPr>
        <p:spPr>
          <a:xfrm>
            <a:off x="4754880" y="404664"/>
            <a:ext cx="4107766" cy="4392488"/>
          </a:xfrm>
        </p:spPr>
        <p:txBody>
          <a:bodyPr/>
          <a:lstStyle>
            <a:lvl1pPr>
              <a:spcBef>
                <a:spcPts val="0"/>
              </a:spcBef>
              <a:buSzPct val="145000"/>
              <a:buNone/>
              <a:defRPr kumimoji="1" lang="en-US" altLang="zh-TW" sz="2000" b="1" kern="0" dirty="0" smtClean="0">
                <a:solidFill>
                  <a:srgbClr val="0070C0"/>
                </a:solidFill>
                <a:latin typeface="Arial" panose="020B0604020202020204" pitchFamily="34" charset="0"/>
                <a:ea typeface="+mn-ea"/>
                <a:cs typeface="Arial" panose="020B0604020202020204" pitchFamily="34" charset="0"/>
              </a:defRPr>
            </a:lvl1pPr>
            <a:lvl2pPr marL="0" marR="0" indent="6350" algn="l" defTabSz="914400" rtl="0" eaLnBrk="0" fontAlgn="base" latinLnBrk="0" hangingPunct="0">
              <a:lnSpc>
                <a:spcPct val="100000"/>
              </a:lnSpc>
              <a:spcBef>
                <a:spcPts val="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spcBef>
                <a:spcPts val="0"/>
              </a:spcBef>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spcBef>
                <a:spcPts val="0"/>
              </a:spcBef>
              <a:buSzPct val="130000"/>
              <a:defRPr sz="1600">
                <a:solidFill>
                  <a:srgbClr val="595959"/>
                </a:solidFill>
                <a:latin typeface="標楷體" pitchFamily="65" charset="-120"/>
                <a:ea typeface="標楷體" pitchFamily="65" charset="-120"/>
                <a:cs typeface="Arial" pitchFamily="34" charset="0"/>
              </a:defRPr>
            </a:lvl4pPr>
            <a:lvl5pPr marL="1522413" indent="-228600">
              <a:spcBef>
                <a:spcPts val="0"/>
              </a:spcBef>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Feature 1</a:t>
            </a:r>
          </a:p>
          <a:p>
            <a:pPr lvl="1"/>
            <a:r>
              <a:rPr lang="zh-TW" altLang="en-US" dirty="0" smtClean="0"/>
              <a:t>第二層</a:t>
            </a:r>
            <a:endParaRPr lang="en-US" altLang="zh-TW" dirty="0" smtClean="0"/>
          </a:p>
          <a:p>
            <a:pPr lvl="0"/>
            <a:endParaRPr lang="en-US" altLang="zh-TW" dirty="0" smtClean="0"/>
          </a:p>
          <a:p>
            <a:pPr lvl="0"/>
            <a:r>
              <a:rPr lang="en-US" altLang="zh-TW" dirty="0" smtClean="0"/>
              <a:t>Feature 2</a:t>
            </a:r>
          </a:p>
          <a:p>
            <a:pPr lvl="1"/>
            <a:r>
              <a:rPr lang="zh-TW" altLang="en-US" dirty="0" smtClean="0"/>
              <a:t>第二層</a:t>
            </a:r>
          </a:p>
          <a:p>
            <a:pPr lvl="0"/>
            <a:endParaRPr lang="en-US" altLang="zh-TW" dirty="0" smtClean="0"/>
          </a:p>
          <a:p>
            <a:pPr lvl="0"/>
            <a:r>
              <a:rPr lang="en-US" altLang="zh-TW" dirty="0" smtClean="0"/>
              <a:t>Feature 3</a:t>
            </a:r>
            <a:endParaRPr lang="zh-TW" altLang="en-US" dirty="0" smtClean="0"/>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內容版面配置區 2"/>
          <p:cNvSpPr>
            <a:spLocks noGrp="1"/>
          </p:cNvSpPr>
          <p:nvPr>
            <p:ph sz="half" idx="12" hasCustomPrompt="1"/>
          </p:nvPr>
        </p:nvSpPr>
        <p:spPr>
          <a:xfrm>
            <a:off x="5760640" y="6165304"/>
            <a:ext cx="2016224" cy="692696"/>
          </a:xfrm>
        </p:spPr>
        <p:txBody>
          <a:bodyPr/>
          <a:lstStyle>
            <a:lvl1pPr algn="ctr" rtl="0" eaLnBrk="0" fontAlgn="base" hangingPunct="0">
              <a:spcBef>
                <a:spcPct val="0"/>
              </a:spcBef>
              <a:spcAft>
                <a:spcPct val="0"/>
              </a:spcAft>
              <a:buSzPct val="145000"/>
              <a:buNone/>
              <a:defRPr kumimoji="1" lang="en-US" altLang="zh-TW" sz="2400" kern="1200" dirty="0" smtClean="0">
                <a:solidFill>
                  <a:schemeClr val="tx2"/>
                </a:solidFill>
                <a:latin typeface="Impact" pitchFamily="34" charset="0"/>
                <a:ea typeface="+mn-ea"/>
                <a:cs typeface="+mn-cs"/>
              </a:defRPr>
            </a:lvl1pPr>
            <a:lvl2pPr marL="0" marR="0" indent="6350" algn="l" defTabSz="914400" rtl="0" eaLnBrk="0" fontAlgn="base" latinLnBrk="0" hangingPunct="0">
              <a:lnSpc>
                <a:spcPct val="100000"/>
              </a:lnSpc>
              <a:spcBef>
                <a:spcPct val="2000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buSzPct val="130000"/>
              <a:defRPr sz="1600">
                <a:solidFill>
                  <a:srgbClr val="595959"/>
                </a:solidFill>
                <a:latin typeface="標楷體" pitchFamily="65" charset="-120"/>
                <a:ea typeface="標楷體" pitchFamily="65" charset="-120"/>
                <a:cs typeface="Arial" pitchFamily="34" charset="0"/>
              </a:defRPr>
            </a:lvl4pPr>
            <a:lvl5pPr marL="1522413" indent="-228600">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Product</a:t>
            </a:r>
          </a:p>
        </p:txBody>
      </p:sp>
      <p:sp>
        <p:nvSpPr>
          <p:cNvPr id="8" name="內容版面配置區 2"/>
          <p:cNvSpPr>
            <a:spLocks noGrp="1"/>
          </p:cNvSpPr>
          <p:nvPr>
            <p:ph sz="half" idx="11"/>
          </p:nvPr>
        </p:nvSpPr>
        <p:spPr>
          <a:xfrm>
            <a:off x="7272808" y="3501008"/>
            <a:ext cx="1907704" cy="3356992"/>
          </a:xfrm>
        </p:spPr>
        <p:txBody>
          <a:bodyPr/>
          <a:lstStyle>
            <a:lvl1pPr>
              <a:buSzPct val="145000"/>
              <a:buNone/>
              <a:defRPr sz="1900" i="1" baseline="0">
                <a:solidFill>
                  <a:srgbClr val="595959"/>
                </a:solidFill>
                <a:latin typeface="Verdana" pitchFamily="34" charset="0"/>
                <a:ea typeface="標楷體" pitchFamily="65" charset="-120"/>
                <a:cs typeface="Verdana" pitchFamily="34" charset="0"/>
              </a:defRPr>
            </a:lvl1pPr>
            <a:lvl2pPr marL="742950" marR="0" indent="-285750" algn="l" defTabSz="914400" rtl="0" eaLnBrk="0" fontAlgn="base" latinLnBrk="0" hangingPunct="0">
              <a:lnSpc>
                <a:spcPct val="100000"/>
              </a:lnSpc>
              <a:spcBef>
                <a:spcPct val="20000"/>
              </a:spcBef>
              <a:spcAft>
                <a:spcPct val="0"/>
              </a:spcAft>
              <a:buClrTx/>
              <a:buSzPct val="130000"/>
              <a:buFont typeface="Arial" charset="0"/>
              <a:buChar char="–"/>
              <a:tabLst/>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_Blue">
    <p:spTree>
      <p:nvGrpSpPr>
        <p:cNvPr id="1" name=""/>
        <p:cNvGrpSpPr/>
        <p:nvPr/>
      </p:nvGrpSpPr>
      <p:grpSpPr>
        <a:xfrm>
          <a:off x="0" y="0"/>
          <a:ext cx="0" cy="0"/>
          <a:chOff x="0" y="0"/>
          <a:chExt cx="0" cy="0"/>
        </a:xfrm>
      </p:grpSpPr>
      <p:sp>
        <p:nvSpPr>
          <p:cNvPr id="2" name="矩形 1"/>
          <p:cNvSpPr/>
          <p:nvPr userDrawn="1"/>
        </p:nvSpPr>
        <p:spPr>
          <a:xfrm>
            <a:off x="0" y="-26988"/>
            <a:ext cx="9144000"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內容版面配置區 2"/>
          <p:cNvSpPr>
            <a:spLocks noGrp="1"/>
          </p:cNvSpPr>
          <p:nvPr>
            <p:ph sz="half" idx="10"/>
          </p:nvPr>
        </p:nvSpPr>
        <p:spPr>
          <a:xfrm>
            <a:off x="0" y="-28135"/>
            <a:ext cx="4501662" cy="6886135"/>
          </a:xfrm>
        </p:spPr>
        <p:txBody>
          <a:bodyPr/>
          <a:lstStyle>
            <a:lvl1pPr>
              <a:buSzPct val="145000"/>
              <a:buNone/>
              <a:defRPr sz="1900" i="1" baseline="0">
                <a:solidFill>
                  <a:srgbClr val="595959"/>
                </a:solidFill>
                <a:latin typeface="Verdana" pitchFamily="34" charset="0"/>
                <a:ea typeface="標楷體" pitchFamily="65" charset="-120"/>
                <a:cs typeface="Verdana" pitchFamily="34" charset="0"/>
              </a:defRPr>
            </a:lvl1pPr>
            <a:lvl2pPr marL="742950" marR="0" indent="-285750" algn="l" defTabSz="914400" rtl="0" eaLnBrk="0" fontAlgn="base" latinLnBrk="0" hangingPunct="0">
              <a:lnSpc>
                <a:spcPct val="100000"/>
              </a:lnSpc>
              <a:spcBef>
                <a:spcPct val="20000"/>
              </a:spcBef>
              <a:spcAft>
                <a:spcPct val="0"/>
              </a:spcAft>
              <a:buClrTx/>
              <a:buSzPct val="130000"/>
              <a:buFont typeface="Arial" charset="0"/>
              <a:buChar char="–"/>
              <a:tabLst/>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a:p>
        </p:txBody>
      </p:sp>
      <p:sp>
        <p:nvSpPr>
          <p:cNvPr id="14" name="內容版面配置區 2"/>
          <p:cNvSpPr>
            <a:spLocks noGrp="1"/>
          </p:cNvSpPr>
          <p:nvPr>
            <p:ph sz="half" idx="14" hasCustomPrompt="1"/>
          </p:nvPr>
        </p:nvSpPr>
        <p:spPr>
          <a:xfrm>
            <a:off x="0" y="5013176"/>
            <a:ext cx="4499992" cy="1844824"/>
          </a:xfrm>
        </p:spPr>
        <p:txBody>
          <a:bodyPr anchor="ctr" anchorCtr="0"/>
          <a:lstStyle>
            <a:lvl1pPr algn="l" rtl="0" eaLnBrk="0" fontAlgn="base" hangingPunct="0">
              <a:spcBef>
                <a:spcPct val="0"/>
              </a:spcBef>
              <a:spcAft>
                <a:spcPct val="0"/>
              </a:spcAft>
              <a:buSzPct val="145000"/>
              <a:buNone/>
              <a:defRPr kumimoji="1" lang="en-US" altLang="zh-TW" sz="4400" b="1" i="1" kern="1200" dirty="0" smtClean="0">
                <a:solidFill>
                  <a:srgbClr val="00518E"/>
                </a:solidFill>
                <a:effectLst>
                  <a:outerShdw blurRad="38100" dist="38100" dir="2700000" algn="tl">
                    <a:srgbClr val="000000">
                      <a:alpha val="43137"/>
                    </a:srgbClr>
                  </a:outerShdw>
                </a:effectLst>
                <a:latin typeface="Arial" pitchFamily="34" charset="0"/>
                <a:ea typeface="+mn-ea"/>
                <a:cs typeface="Arial" pitchFamily="34" charset="0"/>
              </a:defRPr>
            </a:lvl1pPr>
            <a:lvl2pPr marL="0" marR="0" indent="6350" algn="l" defTabSz="914400" rtl="0" eaLnBrk="0" fontAlgn="base" latinLnBrk="0" hangingPunct="0">
              <a:lnSpc>
                <a:spcPct val="100000"/>
              </a:lnSpc>
              <a:spcBef>
                <a:spcPct val="2000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buSzPct val="130000"/>
              <a:defRPr sz="1600">
                <a:solidFill>
                  <a:srgbClr val="595959"/>
                </a:solidFill>
                <a:latin typeface="標楷體" pitchFamily="65" charset="-120"/>
                <a:ea typeface="標楷體" pitchFamily="65" charset="-120"/>
                <a:cs typeface="Arial" pitchFamily="34" charset="0"/>
              </a:defRPr>
            </a:lvl4pPr>
            <a:lvl5pPr marL="1522413" indent="-228600">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Verticals</a:t>
            </a:r>
          </a:p>
        </p:txBody>
      </p:sp>
      <p:sp>
        <p:nvSpPr>
          <p:cNvPr id="4" name="內容版面配置區 2"/>
          <p:cNvSpPr>
            <a:spLocks noGrp="1"/>
          </p:cNvSpPr>
          <p:nvPr>
            <p:ph sz="half" idx="1" hasCustomPrompt="1"/>
          </p:nvPr>
        </p:nvSpPr>
        <p:spPr>
          <a:xfrm>
            <a:off x="4754880" y="404664"/>
            <a:ext cx="4107766" cy="4392488"/>
          </a:xfrm>
        </p:spPr>
        <p:txBody>
          <a:bodyPr/>
          <a:lstStyle>
            <a:lvl1pPr>
              <a:spcBef>
                <a:spcPts val="0"/>
              </a:spcBef>
              <a:buSzPct val="145000"/>
              <a:buNone/>
              <a:defRPr kumimoji="1" lang="en-US" altLang="zh-TW" sz="2000" b="1" kern="0" dirty="0" smtClean="0">
                <a:solidFill>
                  <a:srgbClr val="0070C0"/>
                </a:solidFill>
                <a:latin typeface="Arial" panose="020B0604020202020204" pitchFamily="34" charset="0"/>
                <a:ea typeface="+mn-ea"/>
                <a:cs typeface="Arial" panose="020B0604020202020204" pitchFamily="34" charset="0"/>
              </a:defRPr>
            </a:lvl1pPr>
            <a:lvl2pPr marL="0" marR="0" indent="6350" algn="l" defTabSz="914400" rtl="0" eaLnBrk="0" fontAlgn="base" latinLnBrk="0" hangingPunct="0">
              <a:lnSpc>
                <a:spcPct val="100000"/>
              </a:lnSpc>
              <a:spcBef>
                <a:spcPts val="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spcBef>
                <a:spcPts val="0"/>
              </a:spcBef>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spcBef>
                <a:spcPts val="0"/>
              </a:spcBef>
              <a:buSzPct val="130000"/>
              <a:defRPr sz="1600">
                <a:solidFill>
                  <a:srgbClr val="595959"/>
                </a:solidFill>
                <a:latin typeface="標楷體" pitchFamily="65" charset="-120"/>
                <a:ea typeface="標楷體" pitchFamily="65" charset="-120"/>
                <a:cs typeface="Arial" pitchFamily="34" charset="0"/>
              </a:defRPr>
            </a:lvl4pPr>
            <a:lvl5pPr marL="1522413" indent="-228600">
              <a:spcBef>
                <a:spcPts val="0"/>
              </a:spcBef>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Feature 1</a:t>
            </a:r>
          </a:p>
          <a:p>
            <a:pPr lvl="1"/>
            <a:r>
              <a:rPr lang="zh-TW" altLang="en-US" dirty="0" smtClean="0"/>
              <a:t>第二層</a:t>
            </a:r>
            <a:endParaRPr lang="en-US" altLang="zh-TW" dirty="0" smtClean="0"/>
          </a:p>
          <a:p>
            <a:pPr lvl="0"/>
            <a:endParaRPr lang="en-US" altLang="zh-TW" dirty="0" smtClean="0"/>
          </a:p>
          <a:p>
            <a:pPr lvl="0"/>
            <a:r>
              <a:rPr lang="en-US" altLang="zh-TW" dirty="0" smtClean="0"/>
              <a:t>Feature 2</a:t>
            </a:r>
          </a:p>
          <a:p>
            <a:pPr lvl="1"/>
            <a:r>
              <a:rPr lang="zh-TW" altLang="en-US" dirty="0" smtClean="0"/>
              <a:t>第二層</a:t>
            </a:r>
          </a:p>
          <a:p>
            <a:pPr lvl="0"/>
            <a:endParaRPr lang="en-US" altLang="zh-TW" dirty="0" smtClean="0"/>
          </a:p>
          <a:p>
            <a:pPr lvl="0"/>
            <a:r>
              <a:rPr lang="en-US" altLang="zh-TW" dirty="0" smtClean="0"/>
              <a:t>Feature 3</a:t>
            </a:r>
            <a:endParaRPr lang="zh-TW" altLang="en-US" dirty="0" smtClean="0"/>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內容版面配置區 2"/>
          <p:cNvSpPr>
            <a:spLocks noGrp="1"/>
          </p:cNvSpPr>
          <p:nvPr>
            <p:ph sz="half" idx="12" hasCustomPrompt="1"/>
          </p:nvPr>
        </p:nvSpPr>
        <p:spPr>
          <a:xfrm>
            <a:off x="5760640" y="6165304"/>
            <a:ext cx="2016224" cy="692696"/>
          </a:xfrm>
        </p:spPr>
        <p:txBody>
          <a:bodyPr/>
          <a:lstStyle>
            <a:lvl1pPr algn="ctr" rtl="0" eaLnBrk="0" fontAlgn="base" hangingPunct="0">
              <a:spcBef>
                <a:spcPct val="0"/>
              </a:spcBef>
              <a:spcAft>
                <a:spcPct val="0"/>
              </a:spcAft>
              <a:buSzPct val="145000"/>
              <a:buNone/>
              <a:defRPr kumimoji="1" lang="en-US" altLang="zh-TW" sz="2400" kern="1200" dirty="0" smtClean="0">
                <a:solidFill>
                  <a:schemeClr val="tx2"/>
                </a:solidFill>
                <a:latin typeface="Impact" pitchFamily="34" charset="0"/>
                <a:ea typeface="+mn-ea"/>
                <a:cs typeface="+mn-cs"/>
              </a:defRPr>
            </a:lvl1pPr>
            <a:lvl2pPr marL="0" marR="0" indent="6350" algn="l" defTabSz="914400" rtl="0" eaLnBrk="0" fontAlgn="base" latinLnBrk="0" hangingPunct="0">
              <a:lnSpc>
                <a:spcPct val="100000"/>
              </a:lnSpc>
              <a:spcBef>
                <a:spcPct val="2000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buSzPct val="130000"/>
              <a:defRPr sz="1600">
                <a:solidFill>
                  <a:srgbClr val="595959"/>
                </a:solidFill>
                <a:latin typeface="標楷體" pitchFamily="65" charset="-120"/>
                <a:ea typeface="標楷體" pitchFamily="65" charset="-120"/>
                <a:cs typeface="Arial" pitchFamily="34" charset="0"/>
              </a:defRPr>
            </a:lvl4pPr>
            <a:lvl5pPr marL="1522413" indent="-228600">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Product</a:t>
            </a:r>
          </a:p>
        </p:txBody>
      </p:sp>
      <p:sp>
        <p:nvSpPr>
          <p:cNvPr id="8" name="內容版面配置區 2"/>
          <p:cNvSpPr>
            <a:spLocks noGrp="1"/>
          </p:cNvSpPr>
          <p:nvPr>
            <p:ph sz="half" idx="11"/>
          </p:nvPr>
        </p:nvSpPr>
        <p:spPr>
          <a:xfrm>
            <a:off x="7272808" y="3501008"/>
            <a:ext cx="1907704" cy="3356992"/>
          </a:xfrm>
        </p:spPr>
        <p:txBody>
          <a:bodyPr/>
          <a:lstStyle>
            <a:lvl1pPr>
              <a:buSzPct val="145000"/>
              <a:buNone/>
              <a:defRPr sz="1900" i="1" baseline="0">
                <a:solidFill>
                  <a:srgbClr val="595959"/>
                </a:solidFill>
                <a:latin typeface="Verdana" pitchFamily="34" charset="0"/>
                <a:ea typeface="標楷體" pitchFamily="65" charset="-120"/>
                <a:cs typeface="Verdana" pitchFamily="34" charset="0"/>
              </a:defRPr>
            </a:lvl1pPr>
            <a:lvl2pPr marL="742950" marR="0" indent="-285750" algn="l" defTabSz="914400" rtl="0" eaLnBrk="0" fontAlgn="base" latinLnBrk="0" hangingPunct="0">
              <a:lnSpc>
                <a:spcPct val="100000"/>
              </a:lnSpc>
              <a:spcBef>
                <a:spcPct val="20000"/>
              </a:spcBef>
              <a:spcAft>
                <a:spcPct val="0"/>
              </a:spcAft>
              <a:buClrTx/>
              <a:buSzPct val="130000"/>
              <a:buFont typeface="Arial" charset="0"/>
              <a:buChar char="–"/>
              <a:tabLst/>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_White">
    <p:spTree>
      <p:nvGrpSpPr>
        <p:cNvPr id="1" name=""/>
        <p:cNvGrpSpPr/>
        <p:nvPr/>
      </p:nvGrpSpPr>
      <p:grpSpPr>
        <a:xfrm>
          <a:off x="0" y="0"/>
          <a:ext cx="0" cy="0"/>
          <a:chOff x="0" y="0"/>
          <a:chExt cx="0" cy="0"/>
        </a:xfrm>
      </p:grpSpPr>
      <p:sp>
        <p:nvSpPr>
          <p:cNvPr id="2" name="矩形 1"/>
          <p:cNvSpPr/>
          <p:nvPr userDrawn="1"/>
        </p:nvSpPr>
        <p:spPr>
          <a:xfrm>
            <a:off x="0" y="-26988"/>
            <a:ext cx="9144000" cy="6884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內容版面配置區 2"/>
          <p:cNvSpPr>
            <a:spLocks noGrp="1"/>
          </p:cNvSpPr>
          <p:nvPr>
            <p:ph sz="half" idx="10"/>
          </p:nvPr>
        </p:nvSpPr>
        <p:spPr>
          <a:xfrm>
            <a:off x="0" y="-28135"/>
            <a:ext cx="4501662" cy="6886135"/>
          </a:xfrm>
        </p:spPr>
        <p:txBody>
          <a:bodyPr/>
          <a:lstStyle>
            <a:lvl1pPr>
              <a:buSzPct val="145000"/>
              <a:buNone/>
              <a:defRPr sz="1900" i="1" baseline="0">
                <a:solidFill>
                  <a:srgbClr val="595959"/>
                </a:solidFill>
                <a:latin typeface="Verdana" pitchFamily="34" charset="0"/>
                <a:ea typeface="標楷體" pitchFamily="65" charset="-120"/>
                <a:cs typeface="Verdana" pitchFamily="34" charset="0"/>
              </a:defRPr>
            </a:lvl1pPr>
            <a:lvl2pPr marL="742950" marR="0" indent="-285750" algn="l" defTabSz="914400" rtl="0" eaLnBrk="0" fontAlgn="base" latinLnBrk="0" hangingPunct="0">
              <a:lnSpc>
                <a:spcPct val="100000"/>
              </a:lnSpc>
              <a:spcBef>
                <a:spcPct val="20000"/>
              </a:spcBef>
              <a:spcAft>
                <a:spcPct val="0"/>
              </a:spcAft>
              <a:buClrTx/>
              <a:buSzPct val="130000"/>
              <a:buFont typeface="Arial" charset="0"/>
              <a:buChar char="–"/>
              <a:tabLst/>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a:p>
        </p:txBody>
      </p:sp>
      <p:sp>
        <p:nvSpPr>
          <p:cNvPr id="15" name="內容版面配置區 2"/>
          <p:cNvSpPr>
            <a:spLocks noGrp="1"/>
          </p:cNvSpPr>
          <p:nvPr>
            <p:ph sz="half" idx="14" hasCustomPrompt="1"/>
          </p:nvPr>
        </p:nvSpPr>
        <p:spPr>
          <a:xfrm>
            <a:off x="0" y="5013176"/>
            <a:ext cx="4499992" cy="1844824"/>
          </a:xfrm>
        </p:spPr>
        <p:txBody>
          <a:bodyPr anchor="ctr" anchorCtr="0"/>
          <a:lstStyle>
            <a:lvl1pPr algn="l" rtl="0" eaLnBrk="0" fontAlgn="base" hangingPunct="0">
              <a:spcBef>
                <a:spcPct val="0"/>
              </a:spcBef>
              <a:spcAft>
                <a:spcPct val="0"/>
              </a:spcAft>
              <a:buSzPct val="145000"/>
              <a:buNone/>
              <a:defRPr kumimoji="1" lang="en-US" altLang="zh-TW" sz="4800" b="1" i="1" kern="1200" dirty="0" smtClean="0">
                <a:ln w="12700">
                  <a:solidFill>
                    <a:schemeClr val="tx1">
                      <a:lumMod val="65000"/>
                      <a:lumOff val="3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a typeface="+mn-ea"/>
                <a:cs typeface="Arial" pitchFamily="34" charset="0"/>
              </a:defRPr>
            </a:lvl1pPr>
            <a:lvl2pPr marL="0" marR="0" indent="6350" algn="l" defTabSz="914400" rtl="0" eaLnBrk="0" fontAlgn="base" latinLnBrk="0" hangingPunct="0">
              <a:lnSpc>
                <a:spcPct val="100000"/>
              </a:lnSpc>
              <a:spcBef>
                <a:spcPct val="2000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buSzPct val="130000"/>
              <a:defRPr sz="1600">
                <a:solidFill>
                  <a:srgbClr val="595959"/>
                </a:solidFill>
                <a:latin typeface="標楷體" pitchFamily="65" charset="-120"/>
                <a:ea typeface="標楷體" pitchFamily="65" charset="-120"/>
                <a:cs typeface="Arial" pitchFamily="34" charset="0"/>
              </a:defRPr>
            </a:lvl4pPr>
            <a:lvl5pPr marL="1522413" indent="-228600">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Verticals</a:t>
            </a:r>
          </a:p>
        </p:txBody>
      </p:sp>
      <p:sp>
        <p:nvSpPr>
          <p:cNvPr id="4" name="內容版面配置區 2"/>
          <p:cNvSpPr>
            <a:spLocks noGrp="1"/>
          </p:cNvSpPr>
          <p:nvPr>
            <p:ph sz="half" idx="1" hasCustomPrompt="1"/>
          </p:nvPr>
        </p:nvSpPr>
        <p:spPr>
          <a:xfrm>
            <a:off x="4754880" y="404664"/>
            <a:ext cx="4107766" cy="4392488"/>
          </a:xfrm>
        </p:spPr>
        <p:txBody>
          <a:bodyPr/>
          <a:lstStyle>
            <a:lvl1pPr>
              <a:spcBef>
                <a:spcPts val="0"/>
              </a:spcBef>
              <a:buSzPct val="145000"/>
              <a:buNone/>
              <a:defRPr kumimoji="1" lang="en-US" altLang="zh-TW" sz="2000" b="1" kern="0" dirty="0" smtClean="0">
                <a:solidFill>
                  <a:srgbClr val="0070C0"/>
                </a:solidFill>
                <a:latin typeface="Arial" panose="020B0604020202020204" pitchFamily="34" charset="0"/>
                <a:ea typeface="+mn-ea"/>
                <a:cs typeface="Arial" panose="020B0604020202020204" pitchFamily="34" charset="0"/>
              </a:defRPr>
            </a:lvl1pPr>
            <a:lvl2pPr marL="0" marR="0" indent="6350" algn="l" defTabSz="914400" rtl="0" eaLnBrk="0" fontAlgn="base" latinLnBrk="0" hangingPunct="0">
              <a:lnSpc>
                <a:spcPct val="100000"/>
              </a:lnSpc>
              <a:spcBef>
                <a:spcPts val="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spcBef>
                <a:spcPts val="0"/>
              </a:spcBef>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spcBef>
                <a:spcPts val="0"/>
              </a:spcBef>
              <a:buSzPct val="130000"/>
              <a:defRPr sz="1600">
                <a:solidFill>
                  <a:srgbClr val="595959"/>
                </a:solidFill>
                <a:latin typeface="標楷體" pitchFamily="65" charset="-120"/>
                <a:ea typeface="標楷體" pitchFamily="65" charset="-120"/>
                <a:cs typeface="Arial" pitchFamily="34" charset="0"/>
              </a:defRPr>
            </a:lvl4pPr>
            <a:lvl5pPr marL="1522413" indent="-228600">
              <a:spcBef>
                <a:spcPts val="0"/>
              </a:spcBef>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Feature 1</a:t>
            </a:r>
          </a:p>
          <a:p>
            <a:pPr lvl="1"/>
            <a:r>
              <a:rPr lang="zh-TW" altLang="en-US" dirty="0" smtClean="0"/>
              <a:t>第二層</a:t>
            </a:r>
            <a:endParaRPr lang="en-US" altLang="zh-TW" dirty="0" smtClean="0"/>
          </a:p>
          <a:p>
            <a:pPr lvl="0"/>
            <a:endParaRPr lang="en-US" altLang="zh-TW" dirty="0" smtClean="0"/>
          </a:p>
          <a:p>
            <a:pPr lvl="0"/>
            <a:r>
              <a:rPr lang="en-US" altLang="zh-TW" dirty="0" smtClean="0"/>
              <a:t>Feature 2</a:t>
            </a:r>
          </a:p>
          <a:p>
            <a:pPr lvl="1"/>
            <a:r>
              <a:rPr lang="zh-TW" altLang="en-US" dirty="0" smtClean="0"/>
              <a:t>第二層</a:t>
            </a:r>
          </a:p>
          <a:p>
            <a:pPr lvl="0"/>
            <a:endParaRPr lang="en-US" altLang="zh-TW" dirty="0" smtClean="0"/>
          </a:p>
          <a:p>
            <a:pPr lvl="0"/>
            <a:r>
              <a:rPr lang="en-US" altLang="zh-TW" dirty="0" smtClean="0"/>
              <a:t>Feature 3</a:t>
            </a:r>
            <a:endParaRPr lang="zh-TW" altLang="en-US" dirty="0" smtClean="0"/>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內容版面配置區 2"/>
          <p:cNvSpPr>
            <a:spLocks noGrp="1"/>
          </p:cNvSpPr>
          <p:nvPr>
            <p:ph sz="half" idx="12" hasCustomPrompt="1"/>
          </p:nvPr>
        </p:nvSpPr>
        <p:spPr>
          <a:xfrm>
            <a:off x="5724128" y="6165304"/>
            <a:ext cx="2016224" cy="692696"/>
          </a:xfrm>
        </p:spPr>
        <p:txBody>
          <a:bodyPr/>
          <a:lstStyle>
            <a:lvl1pPr algn="ctr" rtl="0" eaLnBrk="0" fontAlgn="base" hangingPunct="0">
              <a:spcBef>
                <a:spcPct val="0"/>
              </a:spcBef>
              <a:spcAft>
                <a:spcPct val="0"/>
              </a:spcAft>
              <a:buSzPct val="145000"/>
              <a:buNone/>
              <a:defRPr kumimoji="1" lang="en-US" altLang="zh-TW" sz="2400" kern="1200" dirty="0" smtClean="0">
                <a:solidFill>
                  <a:schemeClr val="tx2"/>
                </a:solidFill>
                <a:latin typeface="Impact" pitchFamily="34" charset="0"/>
                <a:ea typeface="+mn-ea"/>
                <a:cs typeface="+mn-cs"/>
              </a:defRPr>
            </a:lvl1pPr>
            <a:lvl2pPr marL="0" marR="0" indent="6350" algn="l" defTabSz="914400" rtl="0" eaLnBrk="0" fontAlgn="base" latinLnBrk="0" hangingPunct="0">
              <a:lnSpc>
                <a:spcPct val="100000"/>
              </a:lnSpc>
              <a:spcBef>
                <a:spcPct val="20000"/>
              </a:spcBef>
              <a:spcAft>
                <a:spcPct val="0"/>
              </a:spcAft>
              <a:buClrTx/>
              <a:buSzPct val="130000"/>
              <a:buFont typeface="Arial" charset="0"/>
              <a:buNone/>
              <a:tabLst/>
              <a:defRPr sz="1600">
                <a:solidFill>
                  <a:srgbClr val="595959"/>
                </a:solidFill>
                <a:latin typeface="Arial" pitchFamily="34" charset="0"/>
                <a:ea typeface="標楷體" pitchFamily="65" charset="-120"/>
                <a:cs typeface="Arial" pitchFamily="34" charset="0"/>
              </a:defRPr>
            </a:lvl2pPr>
            <a:lvl3pPr marL="538163" indent="-228600">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marL="981075" indent="-228600">
              <a:buSzPct val="130000"/>
              <a:defRPr sz="1600">
                <a:solidFill>
                  <a:srgbClr val="595959"/>
                </a:solidFill>
                <a:latin typeface="標楷體" pitchFamily="65" charset="-120"/>
                <a:ea typeface="標楷體" pitchFamily="65" charset="-120"/>
                <a:cs typeface="Arial" pitchFamily="34" charset="0"/>
              </a:defRPr>
            </a:lvl4pPr>
            <a:lvl5pPr marL="1522413" indent="-228600">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Product</a:t>
            </a:r>
          </a:p>
        </p:txBody>
      </p:sp>
      <p:sp>
        <p:nvSpPr>
          <p:cNvPr id="8" name="內容版面配置區 2"/>
          <p:cNvSpPr>
            <a:spLocks noGrp="1"/>
          </p:cNvSpPr>
          <p:nvPr>
            <p:ph sz="half" idx="11"/>
          </p:nvPr>
        </p:nvSpPr>
        <p:spPr>
          <a:xfrm>
            <a:off x="7236296" y="3501008"/>
            <a:ext cx="1907704" cy="3356992"/>
          </a:xfrm>
        </p:spPr>
        <p:txBody>
          <a:bodyPr/>
          <a:lstStyle>
            <a:lvl1pPr>
              <a:buSzPct val="145000"/>
              <a:buNone/>
              <a:defRPr sz="1900" i="1" baseline="0">
                <a:solidFill>
                  <a:srgbClr val="595959"/>
                </a:solidFill>
                <a:latin typeface="Verdana" pitchFamily="34" charset="0"/>
                <a:ea typeface="標楷體" pitchFamily="65" charset="-120"/>
                <a:cs typeface="Verdana" pitchFamily="34" charset="0"/>
              </a:defRPr>
            </a:lvl1pPr>
            <a:lvl2pPr marL="742950" marR="0" indent="-285750" algn="l" defTabSz="914400" rtl="0" eaLnBrk="0" fontAlgn="base" latinLnBrk="0" hangingPunct="0">
              <a:lnSpc>
                <a:spcPct val="100000"/>
              </a:lnSpc>
              <a:spcBef>
                <a:spcPct val="20000"/>
              </a:spcBef>
              <a:spcAft>
                <a:spcPct val="0"/>
              </a:spcAft>
              <a:buClrTx/>
              <a:buSzPct val="130000"/>
              <a:buFont typeface="Arial" charset="0"/>
              <a:buChar char="–"/>
              <a:tabLst/>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endParaRPr lang="zh-TW" alt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2" name="圖片 7"/>
          <p:cNvPicPr>
            <a:picLocks noChangeAspect="1"/>
          </p:cNvPicPr>
          <p:nvPr userDrawn="1"/>
        </p:nvPicPr>
        <p:blipFill>
          <a:blip r:embed="rId2" cstate="email">
            <a:clrChange>
              <a:clrFrom>
                <a:srgbClr val="FFFFFF"/>
              </a:clrFrom>
              <a:clrTo>
                <a:srgbClr val="FFFFFF">
                  <a:alpha val="0"/>
                </a:srgbClr>
              </a:clrTo>
            </a:clrChange>
            <a:duotone>
              <a:schemeClr val="bg2">
                <a:shade val="45000"/>
                <a:satMod val="135000"/>
              </a:schemeClr>
              <a:prstClr val="white"/>
            </a:duotone>
            <a:extLst/>
          </a:blip>
          <a:srcRect/>
          <a:stretch>
            <a:fillRect/>
          </a:stretch>
        </p:blipFill>
        <p:spPr bwMode="auto">
          <a:xfrm>
            <a:off x="296760" y="1124744"/>
            <a:ext cx="8379696" cy="4696378"/>
          </a:xfrm>
          <a:prstGeom prst="rect">
            <a:avLst/>
          </a:prstGeom>
          <a:noFill/>
          <a:ln>
            <a:noFill/>
          </a:ln>
          <a:extLst/>
        </p:spPr>
      </p:pic>
      <p:sp>
        <p:nvSpPr>
          <p:cNvPr id="15" name="內容版面配置區 2"/>
          <p:cNvSpPr>
            <a:spLocks noGrp="1"/>
          </p:cNvSpPr>
          <p:nvPr>
            <p:ph idx="10"/>
          </p:nvPr>
        </p:nvSpPr>
        <p:spPr>
          <a:xfrm>
            <a:off x="755576" y="3105632"/>
            <a:ext cx="7992888" cy="1115456"/>
          </a:xfrm>
        </p:spPr>
        <p:txBody>
          <a:bodyPr/>
          <a:lstStyle>
            <a:lvl1pPr algn="ctr">
              <a:buNone/>
              <a:defRPr sz="3600" b="1" i="1">
                <a:solidFill>
                  <a:srgbClr val="00518E"/>
                </a:solidFill>
                <a:effectLst>
                  <a:outerShdw blurRad="38100" dist="38100" dir="2700000" algn="tl">
                    <a:srgbClr val="000000">
                      <a:alpha val="43137"/>
                    </a:srgbClr>
                  </a:outerShdw>
                </a:effectLst>
                <a:latin typeface="Verdana" pitchFamily="34" charset="0"/>
                <a:cs typeface="Verdana" pitchFamily="34" charset="0"/>
              </a:defRPr>
            </a:lvl1pPr>
            <a:lvl4pPr>
              <a:buFont typeface="Wingdings" pitchFamily="2" charset="2"/>
              <a:buChar char="ü"/>
              <a:defRPr/>
            </a:lvl4pPr>
          </a:lstStyle>
          <a:p>
            <a:pPr lvl="0"/>
            <a:r>
              <a:rPr lang="zh-TW" altLang="en-US" dirty="0" smtClean="0"/>
              <a:t>按一下以編輯母片文字樣式</a:t>
            </a:r>
          </a:p>
        </p:txBody>
      </p:sp>
      <p:sp>
        <p:nvSpPr>
          <p:cNvPr id="17" name="標題 1"/>
          <p:cNvSpPr>
            <a:spLocks noGrp="1"/>
          </p:cNvSpPr>
          <p:nvPr>
            <p:ph type="title"/>
          </p:nvPr>
        </p:nvSpPr>
        <p:spPr>
          <a:xfrm>
            <a:off x="2051720" y="418654"/>
            <a:ext cx="5040560" cy="850106"/>
          </a:xfrm>
        </p:spPr>
        <p:txBody>
          <a:bodyPr/>
          <a:lstStyle>
            <a:lvl1pPr algn="ctr">
              <a:defRPr sz="3000" b="1" i="0">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8" name="內容版面配置區 2"/>
          <p:cNvSpPr>
            <a:spLocks noGrp="1"/>
          </p:cNvSpPr>
          <p:nvPr>
            <p:ph sz="half" idx="1" hasCustomPrompt="1"/>
          </p:nvPr>
        </p:nvSpPr>
        <p:spPr>
          <a:xfrm>
            <a:off x="827584" y="4293096"/>
            <a:ext cx="7560840" cy="2265115"/>
          </a:xfrm>
        </p:spPr>
        <p:txBody>
          <a:bodyPr/>
          <a:lstStyle>
            <a:lvl1pPr>
              <a:spcBef>
                <a:spcPts val="200"/>
              </a:spcBef>
              <a:buSzPct val="145000"/>
              <a:buNone/>
              <a:defRPr sz="1800" i="0" baseline="0">
                <a:solidFill>
                  <a:srgbClr val="376092"/>
                </a:solidFill>
                <a:latin typeface="+mn-lt"/>
                <a:ea typeface="標楷體" pitchFamily="65" charset="-120"/>
                <a:cs typeface="Verdana" pitchFamily="34" charset="0"/>
              </a:defRPr>
            </a:lvl1pPr>
            <a:lvl2pPr>
              <a:buSzPct val="130000"/>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zh-TW" altLang="en-US" dirty="0" smtClean="0"/>
              <a:t>按一下以編輯文字</a:t>
            </a:r>
            <a:endParaRPr lang="en-US" altLang="zh-TW" dirty="0" smtClean="0"/>
          </a:p>
          <a:p>
            <a:pPr lvl="0"/>
            <a:endParaRPr lang="en-US" altLang="zh-TW" dirty="0" smtClean="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oduct">
    <p:spTree>
      <p:nvGrpSpPr>
        <p:cNvPr id="1" name=""/>
        <p:cNvGrpSpPr/>
        <p:nvPr/>
      </p:nvGrpSpPr>
      <p:grpSpPr>
        <a:xfrm>
          <a:off x="0" y="0"/>
          <a:ext cx="0" cy="0"/>
          <a:chOff x="0" y="0"/>
          <a:chExt cx="0" cy="0"/>
        </a:xfrm>
      </p:grpSpPr>
      <p:sp>
        <p:nvSpPr>
          <p:cNvPr id="34" name="標題 1"/>
          <p:cNvSpPr>
            <a:spLocks noGrp="1"/>
          </p:cNvSpPr>
          <p:nvPr>
            <p:ph type="title"/>
          </p:nvPr>
        </p:nvSpPr>
        <p:spPr>
          <a:xfrm>
            <a:off x="2045288" y="354992"/>
            <a:ext cx="6624736" cy="850106"/>
          </a:xfrm>
        </p:spPr>
        <p:txBody>
          <a:bodyPr/>
          <a:lstStyle>
            <a:lvl1pPr algn="l">
              <a:defRPr sz="3000" b="1" i="1">
                <a:solidFill>
                  <a:srgbClr val="00518E"/>
                </a:solidFill>
                <a:effectLst>
                  <a:outerShdw blurRad="38100" dist="38100" dir="2700000" algn="tl">
                    <a:srgbClr val="000000">
                      <a:alpha val="43137"/>
                    </a:srgbClr>
                  </a:outerShdw>
                </a:effectLst>
                <a:latin typeface="Arial" pitchFamily="34" charset="0"/>
                <a:cs typeface="Arial" pitchFamily="34" charset="0"/>
              </a:defRPr>
            </a:lvl1pPr>
          </a:lstStyle>
          <a:p>
            <a:r>
              <a:rPr lang="zh-TW" altLang="en-US" dirty="0" smtClean="0"/>
              <a:t>按一下以編輯母片標題樣式</a:t>
            </a:r>
            <a:endParaRPr lang="zh-TW" altLang="en-US" dirty="0"/>
          </a:p>
        </p:txBody>
      </p:sp>
      <p:sp>
        <p:nvSpPr>
          <p:cNvPr id="38" name="內容版面配置區 5"/>
          <p:cNvSpPr>
            <a:spLocks noGrp="1"/>
          </p:cNvSpPr>
          <p:nvPr>
            <p:ph sz="quarter" idx="10"/>
          </p:nvPr>
        </p:nvSpPr>
        <p:spPr>
          <a:xfrm>
            <a:off x="2051720" y="980728"/>
            <a:ext cx="6912768" cy="432048"/>
          </a:xfrm>
        </p:spPr>
        <p:txBody>
          <a:bodyPr/>
          <a:lstStyle>
            <a:lvl1pPr>
              <a:buNone/>
              <a:defRPr sz="1800" i="1" baseline="0">
                <a:solidFill>
                  <a:srgbClr val="A6A6A6"/>
                </a:solidFill>
                <a:latin typeface="Verdana" pitchFamily="34" charset="0"/>
                <a:cs typeface="Verdana"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p:txBody>
      </p:sp>
      <p:sp>
        <p:nvSpPr>
          <p:cNvPr id="33" name="內容版面配置區 2"/>
          <p:cNvSpPr>
            <a:spLocks noGrp="1"/>
          </p:cNvSpPr>
          <p:nvPr>
            <p:ph sz="half" idx="1" hasCustomPrompt="1"/>
          </p:nvPr>
        </p:nvSpPr>
        <p:spPr>
          <a:xfrm>
            <a:off x="642323" y="2636912"/>
            <a:ext cx="5657869" cy="3561259"/>
          </a:xfrm>
        </p:spPr>
        <p:txBody>
          <a:bodyPr/>
          <a:lstStyle>
            <a:lvl1pPr>
              <a:buSzPct val="145000"/>
              <a:defRPr sz="1900" i="1" baseline="0">
                <a:solidFill>
                  <a:srgbClr val="595959"/>
                </a:solidFill>
                <a:latin typeface="Verdana" pitchFamily="34" charset="0"/>
                <a:ea typeface="標楷體" pitchFamily="65" charset="-120"/>
                <a:cs typeface="Verdana" pitchFamily="34" charset="0"/>
              </a:defRPr>
            </a:lvl1pPr>
            <a:lvl2pPr>
              <a:buSzPct val="130000"/>
              <a:defRPr sz="2000">
                <a:solidFill>
                  <a:srgbClr val="595959"/>
                </a:solidFill>
                <a:latin typeface="標楷體" pitchFamily="65" charset="-120"/>
                <a:ea typeface="標楷體" pitchFamily="65" charset="-120"/>
                <a:cs typeface="Arial" pitchFamily="34" charset="0"/>
              </a:defRPr>
            </a:lvl2pPr>
            <a:lvl3pPr>
              <a:buSzPct val="130000"/>
              <a:buFont typeface="Wingdings" pitchFamily="2" charset="2"/>
              <a:buChar char="ü"/>
              <a:defRPr sz="1800">
                <a:solidFill>
                  <a:srgbClr val="595959"/>
                </a:solidFill>
                <a:latin typeface="標楷體" pitchFamily="65" charset="-120"/>
                <a:ea typeface="標楷體" pitchFamily="65" charset="-120"/>
                <a:cs typeface="Arial" pitchFamily="34" charset="0"/>
              </a:defRPr>
            </a:lvl3pPr>
            <a:lvl4pPr>
              <a:buSzPct val="130000"/>
              <a:defRPr sz="1600">
                <a:solidFill>
                  <a:srgbClr val="595959"/>
                </a:solidFill>
                <a:latin typeface="標楷體" pitchFamily="65" charset="-120"/>
                <a:ea typeface="標楷體" pitchFamily="65" charset="-120"/>
                <a:cs typeface="Arial" pitchFamily="34" charset="0"/>
              </a:defRPr>
            </a:lvl4pPr>
            <a:lvl5pPr>
              <a:buSzPct val="130000"/>
              <a:defRPr sz="1600">
                <a:solidFill>
                  <a:srgbClr val="595959"/>
                </a:solidFill>
                <a:latin typeface="標楷體" pitchFamily="65" charset="-120"/>
                <a:ea typeface="標楷體" pitchFamily="65" charset="-120"/>
                <a:cs typeface="Arial" pitchFamily="34" charset="0"/>
              </a:defRPr>
            </a:lvl5pPr>
            <a:lvl6pPr>
              <a:defRPr sz="1800"/>
            </a:lvl6pPr>
            <a:lvl7pPr>
              <a:defRPr sz="1800"/>
            </a:lvl7pPr>
            <a:lvl8pPr>
              <a:defRPr sz="1800"/>
            </a:lvl8pPr>
            <a:lvl9pPr>
              <a:defRPr sz="1800"/>
            </a:lvl9pPr>
          </a:lstStyle>
          <a:p>
            <a:pPr lvl="0"/>
            <a:r>
              <a:rPr lang="en-US" altLang="zh-TW" dirty="0" smtClean="0"/>
              <a:t>Feature 1</a:t>
            </a:r>
          </a:p>
          <a:p>
            <a:pPr lvl="0"/>
            <a:r>
              <a:rPr lang="en-US" altLang="zh-TW" dirty="0" smtClean="0"/>
              <a:t>Feature 2</a:t>
            </a:r>
          </a:p>
          <a:p>
            <a:pPr lvl="0"/>
            <a:r>
              <a:rPr lang="en-US" altLang="zh-TW" dirty="0" smtClean="0"/>
              <a:t>Feature 3</a:t>
            </a:r>
          </a:p>
          <a:p>
            <a:pPr lvl="0"/>
            <a:r>
              <a:rPr lang="en-US" altLang="zh-TW" dirty="0" smtClean="0"/>
              <a:t>Feature 4</a:t>
            </a:r>
            <a:endParaRPr lang="zh-TW" altLang="en-US" dirty="0" smtClean="0"/>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32" name="內容版面配置區 5"/>
          <p:cNvSpPr>
            <a:spLocks noGrp="1"/>
          </p:cNvSpPr>
          <p:nvPr>
            <p:ph sz="quarter" idx="4"/>
          </p:nvPr>
        </p:nvSpPr>
        <p:spPr>
          <a:xfrm>
            <a:off x="6084168" y="1772816"/>
            <a:ext cx="2304256" cy="4248472"/>
          </a:xfrm>
        </p:spPr>
        <p:txBody>
          <a:bodyPr/>
          <a:lstStyle>
            <a:lvl1pPr>
              <a:defRPr sz="2400" baseline="0">
                <a:solidFill>
                  <a:srgbClr val="00518E"/>
                </a:solidFill>
                <a:latin typeface="Arial" pitchFamily="34" charset="0"/>
                <a:cs typeface="Arial" pitchFamily="34" charset="0"/>
              </a:defRPr>
            </a:lvl1pPr>
            <a:lvl2pPr>
              <a:buFont typeface="Wingdings" pitchFamily="2" charset="2"/>
              <a:buChar char="ü"/>
              <a:defRPr sz="2000">
                <a:solidFill>
                  <a:srgbClr val="00518E"/>
                </a:solidFill>
                <a:latin typeface="Arial" pitchFamily="34" charset="0"/>
                <a:cs typeface="Arial" pitchFamily="34" charset="0"/>
              </a:defRPr>
            </a:lvl2pPr>
            <a:lvl3pPr>
              <a:defRPr sz="1800">
                <a:solidFill>
                  <a:srgbClr val="00518E"/>
                </a:solidFill>
                <a:latin typeface="Arial" pitchFamily="34" charset="0"/>
                <a:cs typeface="Arial" pitchFamily="34" charset="0"/>
              </a:defRPr>
            </a:lvl3pPr>
            <a:lvl4pPr>
              <a:defRPr sz="1600">
                <a:solidFill>
                  <a:srgbClr val="00518E"/>
                </a:solidFill>
                <a:latin typeface="Arial" pitchFamily="34" charset="0"/>
                <a:cs typeface="Arial" pitchFamily="34" charset="0"/>
              </a:defRPr>
            </a:lvl4pPr>
            <a:lvl5pPr>
              <a:defRPr sz="1600">
                <a:solidFill>
                  <a:srgbClr val="00518E"/>
                </a:solidFill>
                <a:latin typeface="Arial" pitchFamily="34" charset="0"/>
                <a:cs typeface="Arial" pitchFamily="34" charset="0"/>
              </a:defRPr>
            </a:lvl5pPr>
            <a:lvl6pPr>
              <a:defRPr sz="1600"/>
            </a:lvl6pPr>
            <a:lvl7pPr>
              <a:defRPr sz="1600"/>
            </a:lvl7pPr>
            <a:lvl8pPr>
              <a:defRPr sz="1600"/>
            </a:lvl8pPr>
            <a:lvl9pPr>
              <a:defRPr sz="16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2" name="矩形 11"/>
          <p:cNvSpPr/>
          <p:nvPr userDrawn="1"/>
        </p:nvSpPr>
        <p:spPr>
          <a:xfrm>
            <a:off x="842963" y="2136775"/>
            <a:ext cx="1693862" cy="461963"/>
          </a:xfrm>
          <a:prstGeom prst="rect">
            <a:avLst/>
          </a:prstGeom>
        </p:spPr>
        <p:txBody>
          <a:bodyPr wrap="none">
            <a:spAutoFit/>
          </a:bodyPr>
          <a:lstStyle/>
          <a:p>
            <a:pPr>
              <a:defRPr/>
            </a:pPr>
            <a:r>
              <a:rPr lang="en-US" altLang="zh-TW" sz="2400" b="1" i="1" dirty="0">
                <a:solidFill>
                  <a:schemeClr val="accent1">
                    <a:lumMod val="75000"/>
                  </a:schemeClr>
                </a:solidFill>
                <a:latin typeface="Verdana" pitchFamily="34" charset="0"/>
                <a:ea typeface="Verdana" pitchFamily="34" charset="0"/>
                <a:cs typeface="Verdana" pitchFamily="34" charset="0"/>
              </a:rPr>
              <a:t>Features</a:t>
            </a:r>
            <a:endParaRPr lang="zh-TW" altLang="en-US" sz="2400" b="1" i="1" dirty="0">
              <a:solidFill>
                <a:schemeClr val="accent1">
                  <a:lumMod val="75000"/>
                </a:schemeClr>
              </a:solidFill>
              <a:latin typeface="Verdana" pitchFamily="34" charset="0"/>
              <a:ea typeface="微軟正黑體" pitchFamily="34" charset="-120"/>
              <a:cs typeface="Verdana" pitchFamily="34" charset="0"/>
            </a:endParaRPr>
          </a:p>
        </p:txBody>
      </p:sp>
      <p:grpSp>
        <p:nvGrpSpPr>
          <p:cNvPr id="13" name="群組 75"/>
          <p:cNvGrpSpPr/>
          <p:nvPr userDrawn="1"/>
        </p:nvGrpSpPr>
        <p:grpSpPr>
          <a:xfrm>
            <a:off x="697291" y="2276468"/>
            <a:ext cx="159933" cy="210493"/>
            <a:chOff x="1014211" y="2443135"/>
            <a:chExt cx="159933" cy="191357"/>
          </a:xfrm>
          <a:solidFill>
            <a:schemeClr val="tx2">
              <a:lumMod val="60000"/>
              <a:lumOff val="40000"/>
            </a:schemeClr>
          </a:solidFill>
        </p:grpSpPr>
        <p:sp>
          <p:nvSpPr>
            <p:cNvPr id="14" name="橢圓 8"/>
            <p:cNvSpPr/>
            <p:nvPr/>
          </p:nvSpPr>
          <p:spPr>
            <a:xfrm>
              <a:off x="1128425" y="251643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5" name="橢圓 14"/>
            <p:cNvSpPr/>
            <p:nvPr/>
          </p:nvSpPr>
          <p:spPr>
            <a:xfrm>
              <a:off x="1071318" y="2551650"/>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6" name="橢圓 15"/>
            <p:cNvSpPr/>
            <p:nvPr/>
          </p:nvSpPr>
          <p:spPr>
            <a:xfrm>
              <a:off x="1071318" y="2481213"/>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7" name="橢圓 16"/>
            <p:cNvSpPr/>
            <p:nvPr/>
          </p:nvSpPr>
          <p:spPr>
            <a:xfrm>
              <a:off x="1014211" y="2443135"/>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8" name="橢圓 17"/>
            <p:cNvSpPr/>
            <p:nvPr/>
          </p:nvSpPr>
          <p:spPr>
            <a:xfrm>
              <a:off x="1014211" y="258877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grpSp>
      <p:grpSp>
        <p:nvGrpSpPr>
          <p:cNvPr id="19" name="群組 171"/>
          <p:cNvGrpSpPr/>
          <p:nvPr userDrawn="1"/>
        </p:nvGrpSpPr>
        <p:grpSpPr>
          <a:xfrm>
            <a:off x="517286" y="2276468"/>
            <a:ext cx="159933" cy="210493"/>
            <a:chOff x="1014211" y="2443135"/>
            <a:chExt cx="159933" cy="191357"/>
          </a:xfrm>
          <a:solidFill>
            <a:schemeClr val="tx2">
              <a:lumMod val="60000"/>
              <a:lumOff val="40000"/>
            </a:schemeClr>
          </a:solidFill>
        </p:grpSpPr>
        <p:sp>
          <p:nvSpPr>
            <p:cNvPr id="20" name="橢圓 8"/>
            <p:cNvSpPr/>
            <p:nvPr/>
          </p:nvSpPr>
          <p:spPr>
            <a:xfrm>
              <a:off x="1128425" y="251643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21" name="橢圓 20"/>
            <p:cNvSpPr/>
            <p:nvPr/>
          </p:nvSpPr>
          <p:spPr>
            <a:xfrm>
              <a:off x="1071318" y="2551650"/>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22" name="橢圓 21"/>
            <p:cNvSpPr/>
            <p:nvPr/>
          </p:nvSpPr>
          <p:spPr>
            <a:xfrm>
              <a:off x="1071318" y="2481213"/>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23" name="橢圓 22"/>
            <p:cNvSpPr/>
            <p:nvPr/>
          </p:nvSpPr>
          <p:spPr>
            <a:xfrm>
              <a:off x="1014211" y="2443135"/>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24" name="橢圓 23"/>
            <p:cNvSpPr/>
            <p:nvPr/>
          </p:nvSpPr>
          <p:spPr>
            <a:xfrm>
              <a:off x="1014211" y="258877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grpSp>
      <p:sp>
        <p:nvSpPr>
          <p:cNvPr id="27" name="投影片編號版面配置區 5"/>
          <p:cNvSpPr txBox="1">
            <a:spLocks/>
          </p:cNvSpPr>
          <p:nvPr userDrawn="1"/>
        </p:nvSpPr>
        <p:spPr bwMode="auto">
          <a:xfrm>
            <a:off x="468313" y="6381750"/>
            <a:ext cx="1008062" cy="365125"/>
          </a:xfrm>
          <a:prstGeom prst="rect">
            <a:avLst/>
          </a:prstGeom>
          <a:noFill/>
          <a:ln>
            <a:noFill/>
          </a:ln>
          <a:extLst/>
        </p:spPr>
        <p:txBody>
          <a:bodyPr anchor="ctr"/>
          <a:lstStyle>
            <a:lvl1pPr>
              <a:defRPr kumimoji="1">
                <a:solidFill>
                  <a:schemeClr val="tx1"/>
                </a:solidFill>
                <a:latin typeface="Arial" charset="0"/>
                <a:ea typeface="新細明體" pitchFamily="18" charset="-120"/>
              </a:defRPr>
            </a:lvl1pPr>
            <a:lvl2pPr marL="742950" indent="-285750">
              <a:defRPr kumimoji="1">
                <a:solidFill>
                  <a:schemeClr val="tx1"/>
                </a:solidFill>
                <a:latin typeface="Arial" charset="0"/>
                <a:ea typeface="新細明體" pitchFamily="18" charset="-120"/>
              </a:defRPr>
            </a:lvl2pPr>
            <a:lvl3pPr marL="1143000" indent="-228600">
              <a:defRPr kumimoji="1">
                <a:solidFill>
                  <a:schemeClr val="tx1"/>
                </a:solidFill>
                <a:latin typeface="Arial" charset="0"/>
                <a:ea typeface="新細明體" pitchFamily="18" charset="-120"/>
              </a:defRPr>
            </a:lvl3pPr>
            <a:lvl4pPr marL="1600200" indent="-228600">
              <a:defRPr kumimoji="1">
                <a:solidFill>
                  <a:schemeClr val="tx1"/>
                </a:solidFill>
                <a:latin typeface="Arial" charset="0"/>
                <a:ea typeface="新細明體" pitchFamily="18" charset="-120"/>
              </a:defRPr>
            </a:lvl4pPr>
            <a:lvl5pPr marL="2057400" indent="-22860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defRPr/>
            </a:pPr>
            <a:r>
              <a:rPr kumimoji="0" lang="en-US" altLang="zh-TW" sz="1200" dirty="0" smtClean="0">
                <a:solidFill>
                  <a:srgbClr val="00518E"/>
                </a:solidFill>
                <a:latin typeface="Calibri" pitchFamily="34" charset="0"/>
              </a:rPr>
              <a:t>Page </a:t>
            </a:r>
            <a:fld id="{27ACD118-734F-47DF-87C3-A54AD1BEA882}" type="slidenum">
              <a:rPr kumimoji="0" lang="zh-TW" altLang="en-US" sz="1200" smtClean="0">
                <a:solidFill>
                  <a:srgbClr val="00518E"/>
                </a:solidFill>
                <a:latin typeface="Calibri" pitchFamily="34" charset="0"/>
              </a:rPr>
              <a:pPr eaLnBrk="1" hangingPunct="1">
                <a:defRPr/>
              </a:pPr>
              <a:t>‹Nº›</a:t>
            </a:fld>
            <a:endParaRPr kumimoji="0" lang="zh-TW" altLang="en-US" sz="1200" dirty="0" smtClean="0">
              <a:solidFill>
                <a:srgbClr val="00518E"/>
              </a:solidFill>
              <a:latin typeface="Calibri" pitchFamily="34" charset="0"/>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8" descr="130621@CPL_Partner Conference_PPT_E2.jpg"/>
          <p:cNvPicPr>
            <a:picLocks noChangeAspect="1"/>
          </p:cNvPicPr>
          <p:nvPr/>
        </p:nvPicPr>
        <p:blipFill>
          <a:blip r:embed="rId14" cstate="email"/>
          <a:srcRect/>
          <a:stretch>
            <a:fillRect/>
          </a:stretch>
        </p:blipFill>
        <p:spPr bwMode="auto">
          <a:xfrm>
            <a:off x="0" y="0"/>
            <a:ext cx="9144000" cy="6858000"/>
          </a:xfrm>
          <a:prstGeom prst="rect">
            <a:avLst/>
          </a:prstGeom>
          <a:noFill/>
          <a:ln w="9525">
            <a:noFill/>
            <a:miter lim="800000"/>
            <a:headEnd/>
            <a:tailEnd/>
          </a:ln>
        </p:spPr>
      </p:pic>
      <p:sp>
        <p:nvSpPr>
          <p:cNvPr id="1027"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新細明體" panose="02020500000000000000" pitchFamily="18" charset="-120"/>
              </a:defRPr>
            </a:lvl1pPr>
          </a:lstStyle>
          <a:p>
            <a:pPr>
              <a:defRPr/>
            </a:pPr>
            <a:fld id="{F0F96E45-8023-48B3-9372-D70D82D23425}" type="datetimeFigureOut">
              <a:rPr lang="zh-TW" altLang="en-US"/>
              <a:pPr>
                <a:defRPr/>
              </a:pPr>
              <a:t>2015/9/23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6E46EB96-7EAB-4A19-A21F-E2E55EA6800E}" type="slidenum">
              <a:rPr lang="zh-TW" altLang="en-US"/>
              <a:pPr>
                <a:defRPr/>
              </a:pPr>
              <a:t>‹Nº›</a:t>
            </a:fld>
            <a:endParaRPr lang="zh-TW" altLang="en-US"/>
          </a:p>
        </p:txBody>
      </p:sp>
    </p:spTree>
  </p:cSld>
  <p:clrMap bg1="lt1" tx1="dk1" bg2="lt2" tx2="dk2" accent1="accent1" accent2="accent2" accent3="accent3" accent4="accent4" accent5="accent5" accent6="accent6" hlink="hlink" folHlink="folHlink"/>
  <p:sldLayoutIdLst>
    <p:sldLayoutId id="2147484360" r:id="rId1"/>
    <p:sldLayoutId id="2147484375" r:id="rId2"/>
    <p:sldLayoutId id="2147484374" r:id="rId3"/>
    <p:sldLayoutId id="2147484361" r:id="rId4"/>
    <p:sldLayoutId id="2147484373" r:id="rId5"/>
    <p:sldLayoutId id="2147484372" r:id="rId6"/>
    <p:sldLayoutId id="2147484369" r:id="rId7"/>
    <p:sldLayoutId id="2147484370" r:id="rId8"/>
    <p:sldLayoutId id="2147484371" r:id="rId9"/>
    <p:sldLayoutId id="2147484376" r:id="rId10"/>
    <p:sldLayoutId id="2147484388" r:id="rId11"/>
    <p:sldLayoutId id="2147484389" r:id="rId12"/>
  </p:sldLayoutIdLst>
  <p:transition spd="med">
    <p:fade/>
  </p:transition>
  <p:txStyles>
    <p:titleStyle>
      <a:lvl1pPr algn="ctr" rtl="0" eaLnBrk="0" fontAlgn="base" hangingPunct="0">
        <a:spcBef>
          <a:spcPct val="0"/>
        </a:spcBef>
        <a:spcAft>
          <a:spcPct val="0"/>
        </a:spcAft>
        <a:defRPr kumimoji="1" sz="4400" kern="1200">
          <a:solidFill>
            <a:schemeClr val="tx1"/>
          </a:solidFill>
          <a:latin typeface="標楷體" pitchFamily="65" charset="-120"/>
          <a:ea typeface="標楷體" pitchFamily="65" charset="-120"/>
          <a:cs typeface="標楷體" charset="0"/>
        </a:defRPr>
      </a:lvl1pPr>
      <a:lvl2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2pPr>
      <a:lvl3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3pPr>
      <a:lvl4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4pPr>
      <a:lvl5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標楷體" pitchFamily="65" charset="-120"/>
          <a:ea typeface="標楷體" pitchFamily="65" charset="-120"/>
          <a:cs typeface="標楷體"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標楷體" pitchFamily="65" charset="-120"/>
          <a:ea typeface="標楷體" pitchFamily="65" charset="-120"/>
          <a:cs typeface="標楷體"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標楷體" pitchFamily="65" charset="-120"/>
          <a:ea typeface="標楷體" pitchFamily="65" charset="-120"/>
          <a:cs typeface="標楷體"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8" descr="130621@CPL_Partner Conference_PPT_E2.jpg"/>
          <p:cNvPicPr>
            <a:picLocks noChangeAspect="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標題版面配置區 1"/>
          <p:cNvSpPr>
            <a:spLocks noGrp="1"/>
          </p:cNvSpPr>
          <p:nvPr>
            <p:ph type="title"/>
          </p:nvPr>
        </p:nvSpPr>
        <p:spPr bwMode="auto">
          <a:xfrm>
            <a:off x="2051720" y="274638"/>
            <a:ext cx="663508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028"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新細明體" panose="02020500000000000000" pitchFamily="18" charset="-120"/>
              </a:defRPr>
            </a:lvl1pPr>
          </a:lstStyle>
          <a:p>
            <a:pPr>
              <a:defRPr/>
            </a:pPr>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6E46EB96-7EAB-4A19-A21F-E2E55EA6800E}" type="slidenum">
              <a:rPr lang="zh-TW" altLang="en-US"/>
              <a:pPr>
                <a:defRPr/>
              </a:pPr>
              <a:t>‹Nº›</a:t>
            </a:fld>
            <a:endParaRPr lang="zh-TW" altLang="en-US"/>
          </a:p>
        </p:txBody>
      </p:sp>
    </p:spTree>
    <p:extLst>
      <p:ext uri="{BB962C8B-B14F-4D97-AF65-F5344CB8AC3E}">
        <p14:creationId xmlns:p14="http://schemas.microsoft.com/office/powerpoint/2010/main" val="3586195089"/>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90" r:id="rId11"/>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000" kern="1200">
          <a:solidFill>
            <a:schemeClr val="tx1"/>
          </a:solidFill>
          <a:latin typeface="標楷體" pitchFamily="65" charset="-120"/>
          <a:ea typeface="標楷體" pitchFamily="65" charset="-120"/>
          <a:cs typeface="標楷體" charset="0"/>
        </a:defRPr>
      </a:lvl1pPr>
      <a:lvl2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2pPr>
      <a:lvl3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3pPr>
      <a:lvl4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4pPr>
      <a:lvl5pPr algn="ctr" rtl="0" eaLnBrk="0" fontAlgn="base" hangingPunct="0">
        <a:spcBef>
          <a:spcPct val="0"/>
        </a:spcBef>
        <a:spcAft>
          <a:spcPct val="0"/>
        </a:spcAft>
        <a:defRPr kumimoji="1" sz="4400">
          <a:solidFill>
            <a:schemeClr val="tx1"/>
          </a:solidFill>
          <a:latin typeface="標楷體" pitchFamily="65" charset="-120"/>
          <a:ea typeface="標楷體" pitchFamily="65" charset="-120"/>
          <a:cs typeface="標楷體" charset="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標楷體" pitchFamily="65" charset="-120"/>
          <a:ea typeface="標楷體" pitchFamily="65" charset="-120"/>
          <a:cs typeface="標楷體" charset="0"/>
        </a:defRPr>
      </a:lvl1pPr>
      <a:lvl2pPr marL="742950" indent="-285750" algn="l" rtl="0" eaLnBrk="0" fontAlgn="base" hangingPunct="0">
        <a:spcBef>
          <a:spcPct val="20000"/>
        </a:spcBef>
        <a:spcAft>
          <a:spcPct val="0"/>
        </a:spcAft>
        <a:buFont typeface="Arial" charset="0"/>
        <a:buChar char="–"/>
        <a:defRPr kumimoji="1" sz="2400" kern="1200">
          <a:solidFill>
            <a:schemeClr val="tx1"/>
          </a:solidFill>
          <a:latin typeface="標楷體" pitchFamily="65" charset="-120"/>
          <a:ea typeface="標楷體" pitchFamily="65" charset="-120"/>
          <a:cs typeface="標楷體" charset="0"/>
        </a:defRPr>
      </a:lvl2pPr>
      <a:lvl3pPr marL="11430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3pPr>
      <a:lvl4pPr marL="1600200" indent="-228600" algn="l" rtl="0" eaLnBrk="0" fontAlgn="base" hangingPunct="0">
        <a:spcBef>
          <a:spcPct val="20000"/>
        </a:spcBef>
        <a:spcAft>
          <a:spcPct val="0"/>
        </a:spcAft>
        <a:buFont typeface="Arial" charset="0"/>
        <a:buChar char="–"/>
        <a:defRPr kumimoji="1" sz="1800" kern="1200">
          <a:solidFill>
            <a:schemeClr val="tx1"/>
          </a:solidFill>
          <a:latin typeface="標楷體" pitchFamily="65" charset="-120"/>
          <a:ea typeface="標楷體" pitchFamily="65" charset="-120"/>
          <a:cs typeface="標楷體" charset="0"/>
        </a:defRPr>
      </a:lvl4pPr>
      <a:lvl5pPr marL="2057400" indent="-228600" algn="l" rtl="0" eaLnBrk="0" fontAlgn="base" hangingPunct="0">
        <a:spcBef>
          <a:spcPct val="20000"/>
        </a:spcBef>
        <a:spcAft>
          <a:spcPct val="0"/>
        </a:spcAft>
        <a:buFont typeface="Arial" charset="0"/>
        <a:buChar char="»"/>
        <a:defRPr kumimoji="1" sz="1800" kern="1200">
          <a:solidFill>
            <a:schemeClr val="tx1"/>
          </a:solidFill>
          <a:latin typeface="標楷體" pitchFamily="65" charset="-120"/>
          <a:ea typeface="標楷體" pitchFamily="65" charset="-120"/>
          <a:cs typeface="標楷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群組 7"/>
          <p:cNvGrpSpPr/>
          <p:nvPr/>
        </p:nvGrpSpPr>
        <p:grpSpPr>
          <a:xfrm>
            <a:off x="480042" y="1588075"/>
            <a:ext cx="4584327" cy="2546745"/>
            <a:chOff x="520046" y="1434664"/>
            <a:chExt cx="4966354" cy="2758974"/>
          </a:xfrm>
        </p:grpSpPr>
        <p:sp>
          <p:nvSpPr>
            <p:cNvPr id="8194" name="標題 1"/>
            <p:cNvSpPr txBox="1">
              <a:spLocks/>
            </p:cNvSpPr>
            <p:nvPr/>
          </p:nvSpPr>
          <p:spPr bwMode="auto">
            <a:xfrm>
              <a:off x="520046" y="1434664"/>
              <a:ext cx="4966354" cy="2749237"/>
            </a:xfrm>
            <a:prstGeom prst="rect">
              <a:avLst/>
            </a:prstGeom>
            <a:noFill/>
            <a:ln w="9525">
              <a:noFill/>
              <a:miter lim="800000"/>
              <a:headEnd/>
              <a:tailEnd/>
            </a:ln>
          </p:spPr>
          <p:txBody>
            <a:bodyPr anchor="b"/>
            <a:lstStyle/>
            <a:p>
              <a:pPr>
                <a:tabLst>
                  <a:tab pos="80599" algn="l"/>
                </a:tabLst>
              </a:pPr>
              <a:r>
                <a:rPr lang="en-US" altLang="zh-TW" sz="3323" b="1" dirty="0">
                  <a:solidFill>
                    <a:srgbClr val="EA8C43"/>
                  </a:solidFill>
                  <a:effectLst>
                    <a:outerShdw blurRad="38100" dist="38100" dir="2700000" algn="tl" rotWithShape="0">
                      <a:srgbClr val="000000">
                        <a:alpha val="43137"/>
                      </a:srgbClr>
                    </a:outerShdw>
                  </a:effectLst>
                  <a:latin typeface="Arial" pitchFamily="34" charset="0"/>
                  <a:ea typeface="+mj-ea"/>
                  <a:cs typeface="Arial" pitchFamily="34" charset="0"/>
                </a:rPr>
                <a:t> </a:t>
              </a:r>
            </a:p>
            <a:p>
              <a:pPr>
                <a:tabLst>
                  <a:tab pos="80599" algn="l"/>
                </a:tabLst>
              </a:pPr>
              <a:r>
                <a:rPr lang="en-US" altLang="zh-TW" sz="8862" b="1" dirty="0">
                  <a:solidFill>
                    <a:srgbClr val="002060"/>
                  </a:solidFill>
                  <a:effectLst>
                    <a:outerShdw blurRad="38100" dist="38100" dir="2700000" algn="tl" rotWithShape="0">
                      <a:srgbClr val="000000">
                        <a:alpha val="43137"/>
                      </a:srgbClr>
                    </a:outerShdw>
                  </a:effectLst>
                  <a:latin typeface="Arial" pitchFamily="34" charset="0"/>
                  <a:ea typeface="+mj-ea"/>
                  <a:cs typeface="Arial" pitchFamily="34" charset="0"/>
                </a:rPr>
                <a:t>RS30</a:t>
              </a:r>
            </a:p>
            <a:p>
              <a:pPr>
                <a:tabLst>
                  <a:tab pos="80599" algn="l"/>
                </a:tabLst>
              </a:pPr>
              <a:endParaRPr lang="en-US" altLang="zh-TW" sz="231" b="1" dirty="0">
                <a:solidFill>
                  <a:srgbClr val="002060"/>
                </a:solidFill>
                <a:effectLst>
                  <a:outerShdw blurRad="38100" dist="38100" dir="2700000" algn="tl" rotWithShape="0">
                    <a:srgbClr val="000000">
                      <a:alpha val="43137"/>
                    </a:srgbClr>
                  </a:outerShdw>
                </a:effectLst>
                <a:latin typeface="Arial" pitchFamily="34" charset="0"/>
                <a:ea typeface="+mj-ea"/>
                <a:cs typeface="Arial" pitchFamily="34" charset="0"/>
              </a:endParaRPr>
            </a:p>
          </p:txBody>
        </p:sp>
        <p:sp>
          <p:nvSpPr>
            <p:cNvPr id="4" name="矩形 3"/>
            <p:cNvSpPr/>
            <p:nvPr/>
          </p:nvSpPr>
          <p:spPr bwMode="auto">
            <a:xfrm>
              <a:off x="3689127" y="2963929"/>
              <a:ext cx="409903" cy="993228"/>
            </a:xfrm>
            <a:prstGeom prst="rect">
              <a:avLst/>
            </a:prstGeom>
            <a:noFill/>
            <a:ln w="9525" cap="flat" cmpd="sng" algn="ctr">
              <a:noFill/>
              <a:prstDash val="solid"/>
              <a:round/>
              <a:headEnd type="none" w="med" len="med"/>
              <a:tailEnd type="none" w="med" len="med"/>
            </a:ln>
            <a:effectLst/>
          </p:spPr>
          <p:txBody>
            <a:bodyPr vert="eaVert" wrap="square" lIns="84406" tIns="42203" rIns="84406" bIns="42203" numCol="1" rtlCol="0" anchor="t" anchorCtr="0" compatLnSpc="1">
              <a:prstTxWarp prst="textNoShape">
                <a:avLst/>
              </a:prstTxWarp>
            </a:bodyPr>
            <a:lstStyle/>
            <a:p>
              <a:pPr defTabSz="844083"/>
              <a:r>
                <a:rPr kumimoji="0" lang="en-US" altLang="zh-TW" sz="2123" dirty="0">
                  <a:solidFill>
                    <a:srgbClr val="002060"/>
                  </a:solidFill>
                  <a:effectLst>
                    <a:outerShdw blurRad="38100" dist="38100" dir="2700000" algn="tl">
                      <a:srgbClr val="000000">
                        <a:alpha val="43137"/>
                      </a:srgbClr>
                    </a:outerShdw>
                  </a:effectLst>
                  <a:latin typeface="Arial" panose="020B0604020202020204" pitchFamily="34" charset="0"/>
                  <a:ea typeface="ヒラギノ角ゴ Pro W3" pitchFamily="-64" charset="-128"/>
                  <a:cs typeface="Arial" panose="020B0604020202020204" pitchFamily="34" charset="0"/>
                </a:rPr>
                <a:t>series</a:t>
              </a:r>
              <a:endParaRPr kumimoji="0" lang="zh-TW" altLang="en-US" sz="2123" dirty="0">
                <a:solidFill>
                  <a:srgbClr val="002060"/>
                </a:solidFill>
                <a:effectLst>
                  <a:outerShdw blurRad="38100" dist="38100" dir="2700000" algn="tl">
                    <a:srgbClr val="000000">
                      <a:alpha val="43137"/>
                    </a:srgbClr>
                  </a:outerShdw>
                </a:effectLst>
                <a:latin typeface="Arial" panose="020B0604020202020204" pitchFamily="34" charset="0"/>
                <a:ea typeface="ヒラギノ角ゴ Pro W3" pitchFamily="-64" charset="-128"/>
                <a:cs typeface="Arial" panose="020B0604020202020204" pitchFamily="34" charset="0"/>
              </a:endParaRPr>
            </a:p>
          </p:txBody>
        </p:sp>
        <p:sp>
          <p:nvSpPr>
            <p:cNvPr id="6" name="矩形 5"/>
            <p:cNvSpPr/>
            <p:nvPr/>
          </p:nvSpPr>
          <p:spPr bwMode="auto">
            <a:xfrm>
              <a:off x="583110" y="3878340"/>
              <a:ext cx="4020205" cy="315298"/>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eaLnBrk="0" hangingPunct="0"/>
              <a:r>
                <a:rPr lang="en-US" altLang="zh-TW" sz="2012" b="1" dirty="0">
                  <a:solidFill>
                    <a:srgbClr val="002060"/>
                  </a:solidFill>
                  <a:effectLst>
                    <a:outerShdw blurRad="38100" dist="38100" dir="2700000" algn="tl" rotWithShape="0">
                      <a:srgbClr val="000000">
                        <a:alpha val="43137"/>
                      </a:srgbClr>
                    </a:outerShdw>
                  </a:effectLst>
                  <a:latin typeface="Arial" pitchFamily="34" charset="0"/>
                  <a:cs typeface="Arial" pitchFamily="34" charset="0"/>
                </a:rPr>
                <a:t>Touch Mobile Computer</a:t>
              </a:r>
              <a:endParaRPr lang="zh-TW" altLang="en-US" sz="2012" b="1" dirty="0">
                <a:solidFill>
                  <a:srgbClr val="002060"/>
                </a:solidFill>
                <a:effectLst>
                  <a:outerShdw blurRad="38100" dist="38100" dir="2700000" algn="tl" rotWithShape="0">
                    <a:srgbClr val="000000">
                      <a:alpha val="43137"/>
                    </a:srgbClr>
                  </a:outerShdw>
                </a:effectLst>
                <a:latin typeface="Arial" pitchFamily="34" charset="0"/>
                <a:cs typeface="Arial" pitchFamily="34" charset="0"/>
              </a:endParaRPr>
            </a:p>
            <a:p>
              <a:pPr defTabSz="844083"/>
              <a:endParaRPr kumimoji="0" lang="zh-TW" altLang="en-US" sz="2012" dirty="0">
                <a:latin typeface="Verdana" pitchFamily="-111" charset="0"/>
                <a:ea typeface="ヒラギノ角ゴ Pro W3" pitchFamily="-64" charset="-128"/>
                <a:cs typeface="ヒラギノ角ゴ Pro W3" pitchFamily="-64" charset="-128"/>
              </a:endParaRPr>
            </a:p>
          </p:txBody>
        </p:sp>
      </p:grpSp>
      <p:sp>
        <p:nvSpPr>
          <p:cNvPr id="9" name="標題 1"/>
          <p:cNvSpPr txBox="1">
            <a:spLocks/>
          </p:cNvSpPr>
          <p:nvPr/>
        </p:nvSpPr>
        <p:spPr bwMode="auto">
          <a:xfrm>
            <a:off x="480042" y="1733950"/>
            <a:ext cx="4584327" cy="948364"/>
          </a:xfrm>
          <a:prstGeom prst="rect">
            <a:avLst/>
          </a:prstGeom>
          <a:noFill/>
          <a:ln w="9525">
            <a:noFill/>
            <a:miter lim="800000"/>
            <a:headEnd/>
            <a:tailEnd/>
          </a:ln>
        </p:spPr>
        <p:txBody>
          <a:bodyPr anchor="b"/>
          <a:lstStyle/>
          <a:p>
            <a:pPr>
              <a:tabLst>
                <a:tab pos="80599" algn="l"/>
              </a:tabLst>
            </a:pPr>
            <a:r>
              <a:rPr lang="en-US" altLang="zh-TW" sz="2954" b="1" dirty="0" err="1">
                <a:solidFill>
                  <a:srgbClr val="EA8C43"/>
                </a:solidFill>
                <a:effectLst>
                  <a:outerShdw blurRad="38100" dist="38100" dir="2700000" algn="tl" rotWithShape="0">
                    <a:srgbClr val="000000">
                      <a:alpha val="43137"/>
                    </a:srgbClr>
                  </a:outerShdw>
                </a:effectLst>
                <a:latin typeface="Arial" pitchFamily="34" charset="0"/>
                <a:ea typeface="+mj-ea"/>
                <a:cs typeface="Arial" pitchFamily="34" charset="0"/>
              </a:rPr>
              <a:t>Presentamos</a:t>
            </a:r>
            <a:r>
              <a:rPr lang="en-US" altLang="zh-TW" sz="2954" b="1" dirty="0">
                <a:solidFill>
                  <a:srgbClr val="EA8C43"/>
                </a:solidFill>
                <a:effectLst>
                  <a:outerShdw blurRad="38100" dist="38100" dir="2700000" algn="tl" rotWithShape="0">
                    <a:srgbClr val="000000">
                      <a:alpha val="43137"/>
                    </a:srgbClr>
                  </a:outerShdw>
                </a:effectLst>
                <a:latin typeface="Arial" pitchFamily="34" charset="0"/>
                <a:ea typeface="+mj-ea"/>
                <a:cs typeface="Arial" pitchFamily="34" charset="0"/>
              </a:rPr>
              <a:t> el </a:t>
            </a:r>
            <a:r>
              <a:rPr lang="en-US" altLang="zh-TW" sz="2954" b="1" dirty="0" err="1">
                <a:solidFill>
                  <a:srgbClr val="EA8C43"/>
                </a:solidFill>
                <a:effectLst>
                  <a:outerShdw blurRad="38100" dist="38100" dir="2700000" algn="tl" rotWithShape="0">
                    <a:srgbClr val="000000">
                      <a:alpha val="43137"/>
                    </a:srgbClr>
                  </a:outerShdw>
                </a:effectLst>
                <a:latin typeface="Arial" pitchFamily="34" charset="0"/>
                <a:ea typeface="+mj-ea"/>
                <a:cs typeface="Arial" pitchFamily="34" charset="0"/>
              </a:rPr>
              <a:t>nuevo</a:t>
            </a:r>
            <a:endParaRPr lang="en-US" altLang="zh-TW" sz="2954" b="1" dirty="0">
              <a:solidFill>
                <a:srgbClr val="EA8C43"/>
              </a:solidFill>
              <a:effectLst>
                <a:outerShdw blurRad="38100" dist="38100" dir="2700000" algn="tl" rotWithShape="0">
                  <a:srgbClr val="000000">
                    <a:alpha val="43137"/>
                  </a:srgbClr>
                </a:outerShdw>
              </a:effectLst>
              <a:latin typeface="Arial" pitchFamily="34" charset="0"/>
              <a:ea typeface="+mj-ea"/>
              <a:cs typeface="Arial" pitchFamily="34" charset="0"/>
            </a:endParaRPr>
          </a:p>
          <a:p>
            <a:pPr>
              <a:tabLst>
                <a:tab pos="80599" algn="l"/>
              </a:tabLst>
            </a:pPr>
            <a:endParaRPr lang="en-US" altLang="zh-TW" sz="231" b="1" dirty="0">
              <a:solidFill>
                <a:srgbClr val="002060"/>
              </a:solidFill>
              <a:effectLst>
                <a:outerShdw blurRad="38100" dist="38100" dir="2700000" algn="tl" rotWithShape="0">
                  <a:srgbClr val="000000">
                    <a:alpha val="43137"/>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2398684500"/>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GoBetween - screensh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GoBetween - screensh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3" name="標題 37"/>
          <p:cNvSpPr>
            <a:spLocks noGrp="1"/>
          </p:cNvSpPr>
          <p:nvPr>
            <p:ph type="title"/>
          </p:nvPr>
        </p:nvSpPr>
        <p:spPr>
          <a:xfrm>
            <a:off x="2044800" y="116632"/>
            <a:ext cx="6487640" cy="849600"/>
          </a:xfrm>
        </p:spPr>
        <p:txBody>
          <a:bodyPr/>
          <a:lstStyle/>
          <a:p>
            <a:r>
              <a:rPr kumimoji="0" lang="en-US" altLang="zh-TW" sz="2800" dirty="0" err="1" smtClean="0">
                <a:effectLst>
                  <a:outerShdw blurRad="38100" dist="38100" dir="2700000" algn="tl">
                    <a:srgbClr val="C0C0C0"/>
                  </a:outerShdw>
                </a:effectLst>
                <a:latin typeface="+mj-lt"/>
                <a:ea typeface="Adobe 繁黑體 Std B" pitchFamily="34" charset="-120"/>
              </a:rPr>
              <a:t>Procesa</a:t>
            </a:r>
            <a:r>
              <a:rPr kumimoji="0" lang="en-US" altLang="zh-TW" sz="2800" dirty="0" smtClean="0">
                <a:effectLst>
                  <a:outerShdw blurRad="38100" dist="38100" dir="2700000" algn="tl">
                    <a:srgbClr val="C0C0C0"/>
                  </a:outerShdw>
                </a:effectLst>
                <a:latin typeface="+mj-lt"/>
                <a:ea typeface="Adobe 繁黑體 Std B" pitchFamily="34" charset="-120"/>
              </a:rPr>
              <a:t> </a:t>
            </a:r>
            <a:r>
              <a:rPr kumimoji="0" lang="en-US" altLang="zh-TW" sz="2800" dirty="0" err="1" smtClean="0">
                <a:effectLst>
                  <a:outerShdw blurRad="38100" dist="38100" dir="2700000" algn="tl">
                    <a:srgbClr val="C0C0C0"/>
                  </a:outerShdw>
                </a:effectLst>
                <a:latin typeface="+mj-lt"/>
                <a:ea typeface="Adobe 繁黑體 Std B" pitchFamily="34" charset="-120"/>
              </a:rPr>
              <a:t>tu</a:t>
            </a:r>
            <a:r>
              <a:rPr kumimoji="0" lang="en-US" altLang="zh-TW" sz="2800" dirty="0" smtClean="0">
                <a:effectLst>
                  <a:outerShdw blurRad="38100" dist="38100" dir="2700000" algn="tl">
                    <a:srgbClr val="C0C0C0"/>
                  </a:outerShdw>
                </a:effectLst>
                <a:latin typeface="+mj-lt"/>
                <a:ea typeface="Adobe 繁黑體 Std B" pitchFamily="34" charset="-120"/>
              </a:rPr>
              <a:t> </a:t>
            </a:r>
            <a:r>
              <a:rPr kumimoji="0" lang="en-US" altLang="zh-TW" sz="2800" dirty="0" err="1" smtClean="0">
                <a:effectLst>
                  <a:outerShdw blurRad="38100" dist="38100" dir="2700000" algn="tl">
                    <a:srgbClr val="C0C0C0"/>
                  </a:outerShdw>
                </a:effectLst>
                <a:latin typeface="+mj-lt"/>
                <a:ea typeface="Adobe 繁黑體 Std B" pitchFamily="34" charset="-120"/>
              </a:rPr>
              <a:t>negocio</a:t>
            </a:r>
            <a:r>
              <a:rPr kumimoji="0" lang="en-US" altLang="zh-TW" sz="2800" dirty="0" smtClean="0">
                <a:effectLst>
                  <a:outerShdw blurRad="38100" dist="38100" dir="2700000" algn="tl">
                    <a:srgbClr val="C0C0C0"/>
                  </a:outerShdw>
                </a:effectLst>
                <a:latin typeface="+mj-lt"/>
                <a:ea typeface="Adobe 繁黑體 Std B" pitchFamily="34" charset="-120"/>
              </a:rPr>
              <a:t> </a:t>
            </a:r>
            <a:r>
              <a:rPr kumimoji="0" lang="en-US" altLang="zh-TW" sz="2800" dirty="0" err="1" smtClean="0">
                <a:effectLst>
                  <a:outerShdw blurRad="38100" dist="38100" dir="2700000" algn="tl">
                    <a:srgbClr val="C0C0C0"/>
                  </a:outerShdw>
                </a:effectLst>
                <a:latin typeface="+mj-lt"/>
                <a:ea typeface="Adobe 繁黑體 Std B" pitchFamily="34" charset="-120"/>
              </a:rPr>
              <a:t>desde</a:t>
            </a:r>
            <a:r>
              <a:rPr kumimoji="0" lang="en-US" altLang="zh-TW" sz="2800" dirty="0" smtClean="0">
                <a:effectLst>
                  <a:outerShdw blurRad="38100" dist="38100" dir="2700000" algn="tl">
                    <a:srgbClr val="C0C0C0"/>
                  </a:outerShdw>
                </a:effectLst>
                <a:latin typeface="+mj-lt"/>
                <a:ea typeface="Adobe 繁黑體 Std B" pitchFamily="34" charset="-120"/>
              </a:rPr>
              <a:t> </a:t>
            </a:r>
            <a:r>
              <a:rPr kumimoji="0" lang="en-US" altLang="zh-TW" sz="2800" dirty="0" err="1" smtClean="0">
                <a:effectLst>
                  <a:outerShdw blurRad="38100" dist="38100" dir="2700000" algn="tl">
                    <a:srgbClr val="C0C0C0"/>
                  </a:outerShdw>
                </a:effectLst>
                <a:latin typeface="+mj-lt"/>
                <a:ea typeface="Adobe 繁黑體 Std B" pitchFamily="34" charset="-120"/>
              </a:rPr>
              <a:t>cualquier</a:t>
            </a:r>
            <a:r>
              <a:rPr kumimoji="0" lang="en-US" altLang="zh-TW" sz="2800" dirty="0" smtClean="0">
                <a:effectLst>
                  <a:outerShdw blurRad="38100" dist="38100" dir="2700000" algn="tl">
                    <a:srgbClr val="C0C0C0"/>
                  </a:outerShdw>
                </a:effectLst>
                <a:latin typeface="+mj-lt"/>
                <a:ea typeface="Adobe 繁黑體 Std B" pitchFamily="34" charset="-120"/>
              </a:rPr>
              <a:t> </a:t>
            </a:r>
            <a:r>
              <a:rPr kumimoji="0" lang="en-US" altLang="zh-TW" sz="2800" dirty="0" err="1" smtClean="0">
                <a:effectLst>
                  <a:outerShdw blurRad="38100" dist="38100" dir="2700000" algn="tl">
                    <a:srgbClr val="C0C0C0"/>
                  </a:outerShdw>
                </a:effectLst>
                <a:latin typeface="+mj-lt"/>
                <a:ea typeface="Adobe 繁黑體 Std B" pitchFamily="34" charset="-120"/>
              </a:rPr>
              <a:t>lugar</a:t>
            </a:r>
            <a:endParaRPr lang="zh-TW" altLang="en-US" sz="2800" dirty="0">
              <a:latin typeface="+mj-lt"/>
            </a:endParaRPr>
          </a:p>
        </p:txBody>
      </p:sp>
      <p:sp>
        <p:nvSpPr>
          <p:cNvPr id="14" name="內容版面配置區 19"/>
          <p:cNvSpPr txBox="1">
            <a:spLocks/>
          </p:cNvSpPr>
          <p:nvPr/>
        </p:nvSpPr>
        <p:spPr>
          <a:xfrm>
            <a:off x="2051720" y="980728"/>
            <a:ext cx="6912768" cy="432048"/>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標楷體" pitchFamily="65" charset="-120"/>
                <a:ea typeface="標楷體" pitchFamily="65" charset="-120"/>
                <a:cs typeface="標楷體"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標楷體" pitchFamily="65" charset="-120"/>
                <a:ea typeface="標楷體" pitchFamily="65" charset="-120"/>
                <a:cs typeface="標楷體"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標楷體" pitchFamily="65" charset="-120"/>
                <a:ea typeface="標楷體" pitchFamily="65" charset="-120"/>
                <a:cs typeface="標楷體"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sz="18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Combinación</a:t>
            </a:r>
            <a:r>
              <a:rPr lang="en-US" altLang="zh-TW" sz="18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perfecta para </a:t>
            </a:r>
            <a:r>
              <a:rPr lang="en-US" altLang="zh-TW" sz="18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su</a:t>
            </a:r>
            <a:r>
              <a:rPr lang="en-US" altLang="zh-TW" sz="18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a:t>
            </a:r>
            <a:r>
              <a:rPr lang="en-US" altLang="zh-TW" sz="18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exito</a:t>
            </a:r>
            <a:r>
              <a:rPr lang="en-US" altLang="zh-TW" sz="18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en </a:t>
            </a:r>
            <a:r>
              <a:rPr lang="en-US" altLang="zh-TW" sz="18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ventas</a:t>
            </a:r>
            <a:r>
              <a:rPr lang="en-US" altLang="zh-TW" sz="18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y </a:t>
            </a:r>
            <a:r>
              <a:rPr lang="en-US" altLang="zh-TW" sz="18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servicios</a:t>
            </a:r>
            <a:endParaRPr lang="zh-TW" altLang="en-US" sz="1800" i="1" dirty="0" smtClean="0">
              <a:solidFill>
                <a:schemeClr val="bg1">
                  <a:lumMod val="65000"/>
                </a:schemeClr>
              </a:solidFill>
              <a:latin typeface="Verdana" panose="020B0604030504040204" pitchFamily="34" charset="0"/>
              <a:cs typeface="Verdana" panose="020B0604030504040204" pitchFamily="34" charset="0"/>
            </a:endParaRPr>
          </a:p>
        </p:txBody>
      </p:sp>
      <p:sp>
        <p:nvSpPr>
          <p:cNvPr id="7" name="內容版面配置區 19"/>
          <p:cNvSpPr txBox="1">
            <a:spLocks/>
          </p:cNvSpPr>
          <p:nvPr/>
        </p:nvSpPr>
        <p:spPr>
          <a:xfrm>
            <a:off x="612775" y="5708949"/>
            <a:ext cx="7889044" cy="432048"/>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標楷體" pitchFamily="65" charset="-120"/>
                <a:ea typeface="標楷體" pitchFamily="65" charset="-120"/>
                <a:cs typeface="標楷體"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標楷體" pitchFamily="65" charset="-120"/>
                <a:ea typeface="標楷體" pitchFamily="65" charset="-120"/>
                <a:cs typeface="標楷體"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標楷體" pitchFamily="65" charset="-120"/>
                <a:ea typeface="標楷體" pitchFamily="65" charset="-120"/>
                <a:cs typeface="標楷體"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TW"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Ideal para </a:t>
            </a:r>
            <a:r>
              <a:rPr lang="en-US" altLang="zh-TW" sz="1800" b="1" dirty="0" err="1"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su</a:t>
            </a:r>
            <a:r>
              <a:rPr lang="en-US" altLang="zh-TW"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ERP, </a:t>
            </a:r>
            <a:r>
              <a:rPr lang="en-US" altLang="zh-TW" sz="1800" b="1" dirty="0" err="1"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Logistica</a:t>
            </a:r>
            <a:r>
              <a:rPr lang="en-US" altLang="zh-TW" sz="18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o TPV </a:t>
            </a:r>
            <a:r>
              <a:rPr lang="en-US" altLang="zh-TW" sz="1800" b="1" dirty="0" err="1"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Movil</a:t>
            </a:r>
            <a:endParaRPr lang="zh-TW" altLang="en-US" sz="1800" b="1" dirty="0" smtClean="0">
              <a:solidFill>
                <a:schemeClr val="accent6">
                  <a:lumMod val="75000"/>
                </a:schemeClr>
              </a:solidFill>
              <a:latin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504" y="1416848"/>
            <a:ext cx="8814952" cy="424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364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_Personal\Desktop\pc_capture2.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17730" y="1224084"/>
            <a:ext cx="2726270" cy="4547380"/>
          </a:xfrm>
          <a:prstGeom prst="rect">
            <a:avLst/>
          </a:prstGeom>
          <a:noFill/>
          <a:extLst>
            <a:ext uri="{909E8E84-426E-40DD-AFC4-6F175D3DCCD1}">
              <a14:hiddenFill xmlns:a14="http://schemas.microsoft.com/office/drawing/2010/main">
                <a:solidFill>
                  <a:srgbClr val="FFFFFF"/>
                </a:solidFill>
              </a14:hiddenFill>
            </a:ext>
          </a:extLst>
        </p:spPr>
      </p:pic>
      <p:sp>
        <p:nvSpPr>
          <p:cNvPr id="12" name="標題 37"/>
          <p:cNvSpPr>
            <a:spLocks noGrp="1"/>
          </p:cNvSpPr>
          <p:nvPr>
            <p:ph type="title"/>
          </p:nvPr>
        </p:nvSpPr>
        <p:spPr>
          <a:xfrm>
            <a:off x="2044800" y="360000"/>
            <a:ext cx="6487640" cy="849600"/>
          </a:xfrm>
        </p:spPr>
        <p:txBody>
          <a:bodyPr/>
          <a:lstStyle/>
          <a:p>
            <a:r>
              <a:rPr kumimoji="0" lang="en-US" altLang="zh-TW" sz="3400" dirty="0" err="1" smtClean="0">
                <a:effectLst>
                  <a:outerShdw blurRad="38100" dist="38100" dir="2700000" algn="tl">
                    <a:srgbClr val="C0C0C0"/>
                  </a:outerShdw>
                </a:effectLst>
                <a:latin typeface="+mj-lt"/>
                <a:ea typeface="Adobe 繁黑體 Std B" pitchFamily="34" charset="-120"/>
              </a:rPr>
              <a:t>Aplicaciones</a:t>
            </a:r>
            <a:r>
              <a:rPr kumimoji="0" lang="en-US" altLang="zh-TW" sz="3400" dirty="0" smtClean="0">
                <a:effectLst>
                  <a:outerShdw blurRad="38100" dist="38100" dir="2700000" algn="tl">
                    <a:srgbClr val="C0C0C0"/>
                  </a:outerShdw>
                </a:effectLst>
                <a:latin typeface="+mj-lt"/>
                <a:ea typeface="Adobe 繁黑體 Std B" pitchFamily="34" charset="-120"/>
              </a:rPr>
              <a:t> para </a:t>
            </a:r>
            <a:r>
              <a:rPr kumimoji="0" lang="en-US" altLang="zh-TW" sz="3400" dirty="0" err="1" smtClean="0">
                <a:effectLst>
                  <a:outerShdw blurRad="38100" dist="38100" dir="2700000" algn="tl">
                    <a:srgbClr val="C0C0C0"/>
                  </a:outerShdw>
                </a:effectLst>
                <a:latin typeface="+mj-lt"/>
                <a:ea typeface="Adobe 繁黑體 Std B" pitchFamily="34" charset="-120"/>
              </a:rPr>
              <a:t>su</a:t>
            </a:r>
            <a:r>
              <a:rPr kumimoji="0" lang="en-US" altLang="zh-TW" sz="3400" dirty="0" smtClean="0">
                <a:effectLst>
                  <a:outerShdw blurRad="38100" dist="38100" dir="2700000" algn="tl">
                    <a:srgbClr val="C0C0C0"/>
                  </a:outerShdw>
                </a:effectLst>
                <a:latin typeface="+mj-lt"/>
                <a:ea typeface="Adobe 繁黑體 Std B" pitchFamily="34" charset="-120"/>
              </a:rPr>
              <a:t> ERP</a:t>
            </a:r>
            <a:endParaRPr lang="zh-TW" altLang="en-US" sz="3400" dirty="0">
              <a:latin typeface="+mj-lt"/>
            </a:endParaRPr>
          </a:p>
        </p:txBody>
      </p:sp>
      <p:sp>
        <p:nvSpPr>
          <p:cNvPr id="18" name="內容版面配置區 2"/>
          <p:cNvSpPr>
            <a:spLocks noGrp="1"/>
          </p:cNvSpPr>
          <p:nvPr>
            <p:ph sz="half" idx="1"/>
          </p:nvPr>
        </p:nvSpPr>
        <p:spPr>
          <a:xfrm>
            <a:off x="467544" y="1772816"/>
            <a:ext cx="8208912" cy="3561259"/>
          </a:xfrm>
        </p:spPr>
        <p:txBody>
          <a:bodyPr/>
          <a:lstStyle/>
          <a:p>
            <a:pPr>
              <a:lnSpc>
                <a:spcPct val="120000"/>
              </a:lnSpc>
              <a:defRPr/>
            </a:pPr>
            <a:r>
              <a:rPr lang="en-US" altLang="zh-TW" dirty="0">
                <a:solidFill>
                  <a:schemeClr val="accent1">
                    <a:lumMod val="75000"/>
                  </a:schemeClr>
                </a:solidFill>
                <a:latin typeface="Myriad Pro" pitchFamily="34" charset="0"/>
                <a:ea typeface="新細明體" charset="-120"/>
                <a:cs typeface="Tahoma" pitchFamily="34" charset="0"/>
              </a:rPr>
              <a:t>CipherLab</a:t>
            </a:r>
          </a:p>
          <a:p>
            <a:pPr lvl="1">
              <a:lnSpc>
                <a:spcPct val="120000"/>
              </a:lnSpc>
              <a:defRPr/>
            </a:pPr>
            <a:r>
              <a:rPr lang="en-US" altLang="zh-TW" dirty="0" err="1">
                <a:solidFill>
                  <a:schemeClr val="accent1">
                    <a:lumMod val="75000"/>
                  </a:schemeClr>
                </a:solidFill>
                <a:latin typeface="Myriad Pro" pitchFamily="34" charset="0"/>
                <a:ea typeface="新細明體" charset="-120"/>
                <a:cs typeface="Tahoma" pitchFamily="34" charset="0"/>
              </a:rPr>
              <a:t>AppLock</a:t>
            </a:r>
            <a:r>
              <a:rPr lang="en-US" altLang="zh-TW" dirty="0">
                <a:solidFill>
                  <a:schemeClr val="accent1">
                    <a:lumMod val="75000"/>
                  </a:schemeClr>
                </a:solidFill>
                <a:latin typeface="Myriad Pro" pitchFamily="34" charset="0"/>
                <a:ea typeface="新細明體" charset="-120"/>
                <a:cs typeface="Tahoma" pitchFamily="34" charset="0"/>
              </a:rPr>
              <a:t>: </a:t>
            </a:r>
            <a:r>
              <a:rPr lang="en-US" altLang="zh-TW" dirty="0" smtClean="0">
                <a:solidFill>
                  <a:schemeClr val="accent1">
                    <a:lumMod val="75000"/>
                  </a:schemeClr>
                </a:solidFill>
                <a:latin typeface="Myriad Pro" pitchFamily="34" charset="0"/>
                <a:ea typeface="新細明體" charset="-120"/>
                <a:cs typeface="Tahoma" pitchFamily="34" charset="0"/>
              </a:rPr>
              <a:t>Control de </a:t>
            </a:r>
            <a:r>
              <a:rPr lang="en-US" altLang="zh-TW" dirty="0" err="1" smtClean="0">
                <a:solidFill>
                  <a:schemeClr val="accent1">
                    <a:lumMod val="75000"/>
                  </a:schemeClr>
                </a:solidFill>
                <a:latin typeface="Myriad Pro" pitchFamily="34" charset="0"/>
                <a:ea typeface="新細明體" charset="-120"/>
                <a:cs typeface="Tahoma" pitchFamily="34" charset="0"/>
              </a:rPr>
              <a:t>Acceso</a:t>
            </a:r>
            <a:r>
              <a:rPr lang="en-US" altLang="zh-TW" dirty="0" smtClean="0">
                <a:solidFill>
                  <a:schemeClr val="accent1">
                    <a:lumMod val="75000"/>
                  </a:schemeClr>
                </a:solidFill>
                <a:latin typeface="Myriad Pro" pitchFamily="34" charset="0"/>
                <a:ea typeface="新細明體" charset="-120"/>
                <a:cs typeface="Tahoma" pitchFamily="34" charset="0"/>
              </a:rPr>
              <a:t> &amp; </a:t>
            </a:r>
            <a:r>
              <a:rPr lang="en-US" altLang="zh-TW" dirty="0" err="1" smtClean="0">
                <a:solidFill>
                  <a:schemeClr val="accent1">
                    <a:lumMod val="75000"/>
                  </a:schemeClr>
                </a:solidFill>
                <a:latin typeface="Myriad Pro" pitchFamily="34" charset="0"/>
                <a:ea typeface="新細明體" charset="-120"/>
                <a:cs typeface="Tahoma" pitchFamily="34" charset="0"/>
              </a:rPr>
              <a:t>Seguridad</a:t>
            </a:r>
            <a:endParaRPr lang="en-US" altLang="zh-TW" dirty="0">
              <a:solidFill>
                <a:schemeClr val="accent1">
                  <a:lumMod val="75000"/>
                </a:schemeClr>
              </a:solidFill>
              <a:latin typeface="Myriad Pro" pitchFamily="34" charset="0"/>
              <a:ea typeface="新細明體" charset="-120"/>
              <a:cs typeface="Tahoma" pitchFamily="34" charset="0"/>
            </a:endParaRPr>
          </a:p>
          <a:p>
            <a:pPr lvl="1">
              <a:lnSpc>
                <a:spcPct val="120000"/>
              </a:lnSpc>
              <a:defRPr/>
            </a:pPr>
            <a:r>
              <a:rPr lang="en-US" altLang="zh-TW" dirty="0" err="1" smtClean="0">
                <a:solidFill>
                  <a:schemeClr val="accent1">
                    <a:lumMod val="75000"/>
                  </a:schemeClr>
                </a:solidFill>
                <a:latin typeface="Myriad Pro" pitchFamily="34" charset="0"/>
                <a:ea typeface="新細明體" charset="-120"/>
                <a:cs typeface="Tahoma" pitchFamily="34" charset="0"/>
              </a:rPr>
              <a:t>Integración</a:t>
            </a:r>
            <a:r>
              <a:rPr lang="en-US" altLang="zh-TW" dirty="0">
                <a:solidFill>
                  <a:schemeClr val="accent1">
                    <a:lumMod val="75000"/>
                  </a:schemeClr>
                </a:solidFill>
                <a:latin typeface="Myriad Pro" pitchFamily="34" charset="0"/>
                <a:ea typeface="新細明體" charset="-120"/>
                <a:cs typeface="Tahoma" pitchFamily="34" charset="0"/>
              </a:rPr>
              <a:t>: .NET Starter </a:t>
            </a:r>
            <a:r>
              <a:rPr lang="en-US" altLang="zh-TW" dirty="0" smtClean="0">
                <a:solidFill>
                  <a:schemeClr val="accent1">
                    <a:lumMod val="75000"/>
                  </a:schemeClr>
                </a:solidFill>
                <a:latin typeface="Myriad Pro" pitchFamily="34" charset="0"/>
                <a:ea typeface="新細明體" charset="-120"/>
                <a:cs typeface="Tahoma" pitchFamily="34" charset="0"/>
              </a:rPr>
              <a:t>SDK, Firma </a:t>
            </a:r>
            <a:r>
              <a:rPr lang="en-US" altLang="zh-TW" dirty="0">
                <a:solidFill>
                  <a:schemeClr val="accent1">
                    <a:lumMod val="75000"/>
                  </a:schemeClr>
                </a:solidFill>
                <a:latin typeface="Myriad Pro" pitchFamily="34" charset="0"/>
                <a:ea typeface="新細明體" charset="-120"/>
                <a:cs typeface="Tahoma" pitchFamily="34" charset="0"/>
              </a:rPr>
              <a:t>API</a:t>
            </a:r>
          </a:p>
          <a:p>
            <a:pPr lvl="1">
              <a:lnSpc>
                <a:spcPct val="120000"/>
              </a:lnSpc>
              <a:defRPr/>
            </a:pPr>
            <a:r>
              <a:rPr lang="en-US" altLang="zh-TW" dirty="0" smtClean="0">
                <a:solidFill>
                  <a:schemeClr val="accent1">
                    <a:lumMod val="75000"/>
                  </a:schemeClr>
                </a:solidFill>
                <a:latin typeface="Myriad Pro" pitchFamily="34" charset="0"/>
                <a:ea typeface="新細明體" charset="-120"/>
                <a:cs typeface="Tahoma" pitchFamily="34" charset="0"/>
              </a:rPr>
              <a:t>Pago: Slot para </a:t>
            </a:r>
            <a:r>
              <a:rPr lang="en-US" altLang="zh-TW" dirty="0" err="1" smtClean="0">
                <a:solidFill>
                  <a:schemeClr val="accent1">
                    <a:lumMod val="75000"/>
                  </a:schemeClr>
                </a:solidFill>
                <a:latin typeface="Myriad Pro" pitchFamily="34" charset="0"/>
                <a:ea typeface="新細明體" charset="-120"/>
                <a:cs typeface="Tahoma" pitchFamily="34" charset="0"/>
              </a:rPr>
              <a:t>tarjeta</a:t>
            </a:r>
            <a:r>
              <a:rPr lang="en-US" altLang="zh-TW" dirty="0" smtClean="0">
                <a:solidFill>
                  <a:schemeClr val="accent1">
                    <a:lumMod val="75000"/>
                  </a:schemeClr>
                </a:solidFill>
                <a:latin typeface="Myriad Pro" pitchFamily="34" charset="0"/>
                <a:ea typeface="新細明體" charset="-120"/>
                <a:cs typeface="Tahoma" pitchFamily="34" charset="0"/>
              </a:rPr>
              <a:t> SAM y API</a:t>
            </a:r>
            <a:endParaRPr lang="en-US" altLang="zh-TW" dirty="0">
              <a:solidFill>
                <a:schemeClr val="accent1">
                  <a:lumMod val="75000"/>
                </a:schemeClr>
              </a:solidFill>
              <a:latin typeface="Myriad Pro" pitchFamily="34" charset="0"/>
              <a:ea typeface="新細明體" charset="-120"/>
              <a:cs typeface="Tahoma" pitchFamily="34" charset="0"/>
            </a:endParaRPr>
          </a:p>
          <a:p>
            <a:pPr>
              <a:lnSpc>
                <a:spcPct val="120000"/>
              </a:lnSpc>
              <a:defRPr/>
            </a:pPr>
            <a:r>
              <a:rPr lang="en-US" altLang="zh-TW" dirty="0" err="1" smtClean="0">
                <a:solidFill>
                  <a:schemeClr val="accent1">
                    <a:lumMod val="75000"/>
                  </a:schemeClr>
                </a:solidFill>
                <a:latin typeface="Myriad Pro" pitchFamily="34" charset="0"/>
                <a:ea typeface="新細明體" charset="-120"/>
                <a:cs typeface="Tahoma" pitchFamily="34" charset="0"/>
              </a:rPr>
              <a:t>Soluciones</a:t>
            </a:r>
            <a:r>
              <a:rPr lang="en-US" altLang="zh-TW" dirty="0" smtClean="0">
                <a:solidFill>
                  <a:schemeClr val="accent1">
                    <a:lumMod val="75000"/>
                  </a:schemeClr>
                </a:solidFill>
                <a:latin typeface="Myriad Pro" pitchFamily="34" charset="0"/>
                <a:ea typeface="新細明體" charset="-120"/>
                <a:cs typeface="Tahoma" pitchFamily="34" charset="0"/>
              </a:rPr>
              <a:t> de </a:t>
            </a:r>
            <a:r>
              <a:rPr lang="en-US" altLang="zh-TW" dirty="0" err="1" smtClean="0">
                <a:solidFill>
                  <a:schemeClr val="accent1">
                    <a:lumMod val="75000"/>
                  </a:schemeClr>
                </a:solidFill>
                <a:latin typeface="Myriad Pro" pitchFamily="34" charset="0"/>
                <a:ea typeface="新細明體" charset="-120"/>
                <a:cs typeface="Tahoma" pitchFamily="34" charset="0"/>
              </a:rPr>
              <a:t>nuestros</a:t>
            </a:r>
            <a:r>
              <a:rPr lang="en-US" altLang="zh-TW" dirty="0" smtClean="0">
                <a:solidFill>
                  <a:schemeClr val="accent1">
                    <a:lumMod val="75000"/>
                  </a:schemeClr>
                </a:solidFill>
                <a:latin typeface="Myriad Pro" pitchFamily="34" charset="0"/>
                <a:ea typeface="新細明體" charset="-120"/>
                <a:cs typeface="Tahoma" pitchFamily="34" charset="0"/>
              </a:rPr>
              <a:t> Partners</a:t>
            </a:r>
          </a:p>
          <a:p>
            <a:pPr lvl="1">
              <a:lnSpc>
                <a:spcPct val="120000"/>
              </a:lnSpc>
              <a:defRPr/>
            </a:pPr>
            <a:r>
              <a:rPr lang="en-US" altLang="zh-TW" dirty="0" err="1" smtClean="0">
                <a:solidFill>
                  <a:schemeClr val="accent1">
                    <a:lumMod val="75000"/>
                  </a:schemeClr>
                </a:solidFill>
                <a:latin typeface="Myriad Pro" pitchFamily="34" charset="0"/>
                <a:ea typeface="新細明體" charset="-120"/>
                <a:cs typeface="Tahoma" pitchFamily="34" charset="0"/>
              </a:rPr>
              <a:t>Kalipso</a:t>
            </a:r>
            <a:r>
              <a:rPr lang="en-US" altLang="zh-TW" dirty="0" smtClean="0">
                <a:solidFill>
                  <a:schemeClr val="accent1">
                    <a:lumMod val="75000"/>
                  </a:schemeClr>
                </a:solidFill>
                <a:latin typeface="Myriad Pro" pitchFamily="34" charset="0"/>
                <a:ea typeface="新細明體" charset="-120"/>
                <a:cs typeface="Tahoma" pitchFamily="34" charset="0"/>
              </a:rPr>
              <a:t>: </a:t>
            </a:r>
            <a:r>
              <a:rPr lang="en-US" altLang="zh-TW" dirty="0" err="1" smtClean="0">
                <a:solidFill>
                  <a:schemeClr val="accent1">
                    <a:lumMod val="75000"/>
                  </a:schemeClr>
                </a:solidFill>
                <a:latin typeface="Myriad Pro" pitchFamily="34" charset="0"/>
                <a:ea typeface="新細明體" charset="-120"/>
                <a:cs typeface="Tahoma" pitchFamily="34" charset="0"/>
              </a:rPr>
              <a:t>Rápido</a:t>
            </a:r>
            <a:r>
              <a:rPr lang="en-US" altLang="zh-TW" dirty="0" smtClean="0">
                <a:solidFill>
                  <a:schemeClr val="accent1">
                    <a:lumMod val="75000"/>
                  </a:schemeClr>
                </a:solidFill>
                <a:latin typeface="Myriad Pro" pitchFamily="34" charset="0"/>
                <a:ea typeface="新細明體" charset="-120"/>
                <a:cs typeface="Tahoma" pitchFamily="34" charset="0"/>
              </a:rPr>
              <a:t> </a:t>
            </a:r>
            <a:r>
              <a:rPr lang="en-US" altLang="zh-TW" dirty="0" err="1" smtClean="0">
                <a:solidFill>
                  <a:schemeClr val="accent1">
                    <a:lumMod val="75000"/>
                  </a:schemeClr>
                </a:solidFill>
                <a:latin typeface="Myriad Pro" pitchFamily="34" charset="0"/>
                <a:ea typeface="新細明體" charset="-120"/>
                <a:cs typeface="Tahoma" pitchFamily="34" charset="0"/>
              </a:rPr>
              <a:t>Generador</a:t>
            </a:r>
            <a:r>
              <a:rPr lang="en-US" altLang="zh-TW" dirty="0" smtClean="0">
                <a:solidFill>
                  <a:schemeClr val="accent1">
                    <a:lumMod val="75000"/>
                  </a:schemeClr>
                </a:solidFill>
                <a:latin typeface="Myriad Pro" pitchFamily="34" charset="0"/>
                <a:ea typeface="新細明體" charset="-120"/>
                <a:cs typeface="Tahoma" pitchFamily="34" charset="0"/>
              </a:rPr>
              <a:t> de </a:t>
            </a:r>
            <a:r>
              <a:rPr lang="en-US" altLang="zh-TW" dirty="0" err="1" smtClean="0">
                <a:solidFill>
                  <a:schemeClr val="accent1">
                    <a:lumMod val="75000"/>
                  </a:schemeClr>
                </a:solidFill>
                <a:latin typeface="Myriad Pro" pitchFamily="34" charset="0"/>
                <a:ea typeface="新細明體" charset="-120"/>
                <a:cs typeface="Tahoma" pitchFamily="34" charset="0"/>
              </a:rPr>
              <a:t>Aplicaciones</a:t>
            </a:r>
            <a:endParaRPr lang="en-US" altLang="zh-TW" dirty="0" smtClean="0">
              <a:solidFill>
                <a:schemeClr val="accent1">
                  <a:lumMod val="75000"/>
                </a:schemeClr>
              </a:solidFill>
              <a:latin typeface="Myriad Pro" pitchFamily="34" charset="0"/>
              <a:ea typeface="新細明體" charset="-120"/>
              <a:cs typeface="Tahoma" pitchFamily="34" charset="0"/>
            </a:endParaRPr>
          </a:p>
          <a:p>
            <a:pPr lvl="1">
              <a:lnSpc>
                <a:spcPct val="120000"/>
              </a:lnSpc>
              <a:defRPr/>
            </a:pPr>
            <a:r>
              <a:rPr lang="en-US" altLang="zh-TW" dirty="0" smtClean="0">
                <a:solidFill>
                  <a:schemeClr val="accent1">
                    <a:lumMod val="75000"/>
                  </a:schemeClr>
                </a:solidFill>
                <a:latin typeface="Myriad Pro" pitchFamily="34" charset="0"/>
                <a:ea typeface="新細明體" charset="-120"/>
                <a:cs typeface="Tahoma" pitchFamily="34" charset="0"/>
              </a:rPr>
              <a:t>MAPS.ME: </a:t>
            </a:r>
            <a:r>
              <a:rPr lang="en-US" altLang="zh-TW" dirty="0" err="1" smtClean="0">
                <a:solidFill>
                  <a:schemeClr val="accent1">
                    <a:lumMod val="75000"/>
                  </a:schemeClr>
                </a:solidFill>
                <a:latin typeface="Myriad Pro" pitchFamily="34" charset="0"/>
                <a:ea typeface="新細明體" charset="-120"/>
                <a:cs typeface="Tahoma" pitchFamily="34" charset="0"/>
              </a:rPr>
              <a:t>Mapas</a:t>
            </a:r>
            <a:r>
              <a:rPr lang="en-US" altLang="zh-TW" dirty="0" smtClean="0">
                <a:solidFill>
                  <a:schemeClr val="accent1">
                    <a:lumMod val="75000"/>
                  </a:schemeClr>
                </a:solidFill>
                <a:latin typeface="Myriad Pro" pitchFamily="34" charset="0"/>
                <a:ea typeface="新細明體" charset="-120"/>
                <a:cs typeface="Tahoma" pitchFamily="34" charset="0"/>
              </a:rPr>
              <a:t> y </a:t>
            </a:r>
            <a:r>
              <a:rPr lang="en-US" altLang="zh-TW" dirty="0" err="1" smtClean="0">
                <a:solidFill>
                  <a:schemeClr val="accent1">
                    <a:lumMod val="75000"/>
                  </a:schemeClr>
                </a:solidFill>
                <a:latin typeface="Myriad Pro" pitchFamily="34" charset="0"/>
                <a:ea typeface="新細明體" charset="-120"/>
                <a:cs typeface="Tahoma" pitchFamily="34" charset="0"/>
              </a:rPr>
              <a:t>Rutas</a:t>
            </a:r>
            <a:r>
              <a:rPr lang="en-US" altLang="zh-TW" dirty="0" smtClean="0">
                <a:solidFill>
                  <a:schemeClr val="accent1">
                    <a:lumMod val="75000"/>
                  </a:schemeClr>
                </a:solidFill>
                <a:latin typeface="Myriad Pro" pitchFamily="34" charset="0"/>
                <a:ea typeface="新細明體" charset="-120"/>
                <a:cs typeface="Tahoma" pitchFamily="34" charset="0"/>
              </a:rPr>
              <a:t> Online/Offline</a:t>
            </a:r>
          </a:p>
          <a:p>
            <a:pPr lvl="1">
              <a:lnSpc>
                <a:spcPct val="120000"/>
              </a:lnSpc>
              <a:defRPr/>
            </a:pPr>
            <a:r>
              <a:rPr lang="en-US" altLang="zh-TW" dirty="0" smtClean="0">
                <a:solidFill>
                  <a:schemeClr val="accent1">
                    <a:lumMod val="75000"/>
                  </a:schemeClr>
                </a:solidFill>
                <a:latin typeface="Myriad Pro" pitchFamily="34" charset="0"/>
                <a:ea typeface="新細明體" charset="-120"/>
                <a:cs typeface="Tahoma" pitchFamily="34" charset="0"/>
              </a:rPr>
              <a:t>SOTI: </a:t>
            </a:r>
            <a:r>
              <a:rPr lang="en-US" altLang="zh-TW" dirty="0" err="1" smtClean="0">
                <a:solidFill>
                  <a:schemeClr val="accent1">
                    <a:lumMod val="75000"/>
                  </a:schemeClr>
                </a:solidFill>
                <a:latin typeface="Myriad Pro" pitchFamily="34" charset="0"/>
                <a:ea typeface="新細明體" charset="-120"/>
                <a:cs typeface="Tahoma" pitchFamily="34" charset="0"/>
              </a:rPr>
              <a:t>Gestión</a:t>
            </a:r>
            <a:r>
              <a:rPr lang="en-US" altLang="zh-TW" dirty="0" smtClean="0">
                <a:solidFill>
                  <a:schemeClr val="accent1">
                    <a:lumMod val="75000"/>
                  </a:schemeClr>
                </a:solidFill>
                <a:latin typeface="Myriad Pro" pitchFamily="34" charset="0"/>
                <a:ea typeface="新細明體" charset="-120"/>
                <a:cs typeface="Tahoma" pitchFamily="34" charset="0"/>
              </a:rPr>
              <a:t> de </a:t>
            </a:r>
            <a:r>
              <a:rPr lang="en-US" altLang="zh-TW" dirty="0" err="1" smtClean="0">
                <a:solidFill>
                  <a:schemeClr val="accent1">
                    <a:lumMod val="75000"/>
                  </a:schemeClr>
                </a:solidFill>
                <a:latin typeface="Myriad Pro" pitchFamily="34" charset="0"/>
                <a:ea typeface="新細明體" charset="-120"/>
                <a:cs typeface="Tahoma" pitchFamily="34" charset="0"/>
              </a:rPr>
              <a:t>dispositivos</a:t>
            </a:r>
            <a:r>
              <a:rPr lang="en-US" altLang="zh-TW" dirty="0" smtClean="0">
                <a:solidFill>
                  <a:schemeClr val="accent1">
                    <a:lumMod val="75000"/>
                  </a:schemeClr>
                </a:solidFill>
                <a:latin typeface="Myriad Pro" pitchFamily="34" charset="0"/>
                <a:ea typeface="新細明體" charset="-120"/>
                <a:cs typeface="Tahoma" pitchFamily="34" charset="0"/>
              </a:rPr>
              <a:t> para </a:t>
            </a:r>
            <a:r>
              <a:rPr lang="en-US" altLang="zh-TW" dirty="0" err="1" smtClean="0">
                <a:solidFill>
                  <a:schemeClr val="accent1">
                    <a:lumMod val="75000"/>
                  </a:schemeClr>
                </a:solidFill>
                <a:latin typeface="Myriad Pro" pitchFamily="34" charset="0"/>
                <a:ea typeface="新細明體" charset="-120"/>
                <a:cs typeface="Tahoma" pitchFamily="34" charset="0"/>
              </a:rPr>
              <a:t>empresa</a:t>
            </a:r>
            <a:endParaRPr lang="en-US" altLang="zh-TW" dirty="0" smtClean="0">
              <a:solidFill>
                <a:schemeClr val="accent1">
                  <a:lumMod val="75000"/>
                </a:schemeClr>
              </a:solidFill>
              <a:latin typeface="Myriad Pro" pitchFamily="34" charset="0"/>
              <a:ea typeface="新細明體" charset="-120"/>
              <a:cs typeface="Tahoma" pitchFamily="34" charset="0"/>
            </a:endParaRPr>
          </a:p>
        </p:txBody>
      </p:sp>
      <p:sp>
        <p:nvSpPr>
          <p:cNvPr id="2" name="AutoShape 2" descr="GoBetween - screensh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4" descr="GoBetween - screensh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1" name="內容版面配置區 19"/>
          <p:cNvSpPr txBox="1">
            <a:spLocks/>
          </p:cNvSpPr>
          <p:nvPr/>
        </p:nvSpPr>
        <p:spPr>
          <a:xfrm>
            <a:off x="2051720" y="980728"/>
            <a:ext cx="6912768" cy="432048"/>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標楷體" pitchFamily="65" charset="-120"/>
                <a:ea typeface="標楷體" pitchFamily="65" charset="-120"/>
                <a:cs typeface="標楷體" charset="0"/>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標楷體" pitchFamily="65" charset="-120"/>
                <a:ea typeface="標楷體" pitchFamily="65" charset="-120"/>
                <a:cs typeface="標楷體" charset="0"/>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標楷體" pitchFamily="65" charset="-120"/>
                <a:ea typeface="標楷體" pitchFamily="65" charset="-120"/>
                <a:cs typeface="標楷體" charset="0"/>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標楷體" pitchFamily="65" charset="-120"/>
                <a:ea typeface="標楷體" pitchFamily="65" charset="-120"/>
                <a:cs typeface="標楷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zh-TW" sz="1800" i="1" dirty="0" err="1"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Integración</a:t>
            </a:r>
            <a:r>
              <a:rPr lang="en-US" altLang="zh-TW" sz="1800" i="1" dirty="0" smtClean="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rPr>
              <a:t> Flexible</a:t>
            </a:r>
            <a:endParaRPr lang="zh-TW" altLang="en-US" sz="1800" i="1" dirty="0" smtClean="0">
              <a:solidFill>
                <a:schemeClr val="bg1">
                  <a:lumMod val="65000"/>
                </a:schemeClr>
              </a:solidFill>
              <a:latin typeface="Verdana" panose="020B0604030504040204" pitchFamily="34" charset="0"/>
              <a:cs typeface="Verdana" panose="020B060403050404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78800" y="2617864"/>
            <a:ext cx="2365200" cy="315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63416" y="4293096"/>
            <a:ext cx="1749600" cy="23328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908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19859003">
            <a:off x="4629573" y="4647451"/>
            <a:ext cx="2850723" cy="192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標題 1"/>
          <p:cNvSpPr>
            <a:spLocks noGrp="1"/>
          </p:cNvSpPr>
          <p:nvPr>
            <p:ph type="title"/>
          </p:nvPr>
        </p:nvSpPr>
        <p:spPr>
          <a:xfrm>
            <a:off x="2045288" y="360000"/>
            <a:ext cx="6624736" cy="850106"/>
          </a:xfrm>
        </p:spPr>
        <p:txBody>
          <a:bodyPr/>
          <a:lstStyle/>
          <a:p>
            <a:pPr>
              <a:defRPr/>
            </a:pPr>
            <a:r>
              <a:rPr lang="en-US" altLang="zh-TW" i="0" dirty="0" smtClean="0">
                <a:latin typeface="+mn-lt"/>
                <a:ea typeface="Verdana" pitchFamily="34" charset="0"/>
                <a:cs typeface="Verdana" pitchFamily="34" charset="0"/>
              </a:rPr>
              <a:t>RS30</a:t>
            </a:r>
            <a:endParaRPr lang="zh-TW" altLang="en-US" i="0" dirty="0">
              <a:latin typeface="+mn-lt"/>
              <a:cs typeface="Verdana" pitchFamily="34" charset="0"/>
            </a:endParaRPr>
          </a:p>
        </p:txBody>
      </p:sp>
      <p:sp>
        <p:nvSpPr>
          <p:cNvPr id="20" name="內容版面配置區 19"/>
          <p:cNvSpPr>
            <a:spLocks noGrp="1"/>
          </p:cNvSpPr>
          <p:nvPr>
            <p:ph sz="quarter" idx="10"/>
          </p:nvPr>
        </p:nvSpPr>
        <p:spPr/>
        <p:txBody>
          <a:bodyPr/>
          <a:lstStyle/>
          <a:p>
            <a:r>
              <a:rPr lang="en-US" altLang="zh-TW" dirty="0" smtClean="0"/>
              <a:t>Terminal ideal para </a:t>
            </a:r>
            <a:r>
              <a:rPr lang="en-US" altLang="zh-TW" dirty="0" err="1" smtClean="0"/>
              <a:t>sus</a:t>
            </a:r>
            <a:r>
              <a:rPr lang="en-US" altLang="zh-TW" dirty="0" smtClean="0"/>
              <a:t> </a:t>
            </a:r>
            <a:r>
              <a:rPr lang="en-US" altLang="zh-TW" dirty="0" err="1" smtClean="0"/>
              <a:t>tareas</a:t>
            </a:r>
            <a:r>
              <a:rPr lang="en-US" altLang="zh-TW" dirty="0" smtClean="0"/>
              <a:t> </a:t>
            </a:r>
            <a:r>
              <a:rPr lang="en-US" altLang="zh-TW" dirty="0" err="1" smtClean="0"/>
              <a:t>más</a:t>
            </a:r>
            <a:r>
              <a:rPr lang="en-US" altLang="zh-TW" dirty="0" smtClean="0"/>
              <a:t> </a:t>
            </a:r>
            <a:r>
              <a:rPr lang="en-US" altLang="zh-TW" dirty="0" err="1" smtClean="0"/>
              <a:t>serias</a:t>
            </a:r>
            <a:endParaRPr lang="zh-TW" altLang="en-US" dirty="0" smtClean="0"/>
          </a:p>
        </p:txBody>
      </p:sp>
      <p:sp>
        <p:nvSpPr>
          <p:cNvPr id="21" name="內容版面配置區 20"/>
          <p:cNvSpPr>
            <a:spLocks noGrp="1"/>
          </p:cNvSpPr>
          <p:nvPr>
            <p:ph sz="half" idx="1"/>
          </p:nvPr>
        </p:nvSpPr>
        <p:spPr>
          <a:xfrm>
            <a:off x="600842" y="2613450"/>
            <a:ext cx="5657869" cy="3561259"/>
          </a:xfrm>
        </p:spPr>
        <p:txBody>
          <a:bodyPr/>
          <a:lstStyle/>
          <a:p>
            <a:r>
              <a:rPr lang="en-US" altLang="zh-TW" sz="1800" dirty="0" smtClean="0"/>
              <a:t>Cortex A7 1.3GHz Quad-core Processor</a:t>
            </a:r>
          </a:p>
          <a:p>
            <a:r>
              <a:rPr lang="en-US" altLang="zh-TW" sz="1800" dirty="0" smtClean="0"/>
              <a:t>Android 4.4.2 Platform</a:t>
            </a:r>
          </a:p>
          <a:p>
            <a:r>
              <a:rPr lang="en-US" altLang="zh-TW" sz="1800" dirty="0" smtClean="0"/>
              <a:t>4.7” IPS </a:t>
            </a:r>
            <a:r>
              <a:rPr lang="en-US" altLang="zh-TW" sz="1800" dirty="0" err="1" smtClean="0"/>
              <a:t>qHD</a:t>
            </a:r>
            <a:r>
              <a:rPr lang="en-US" altLang="zh-TW" sz="1800" dirty="0" smtClean="0"/>
              <a:t> </a:t>
            </a:r>
            <a:r>
              <a:rPr lang="en-US" altLang="zh-TW" sz="1800" dirty="0" err="1" smtClean="0"/>
              <a:t>Pantalla</a:t>
            </a:r>
            <a:r>
              <a:rPr lang="en-US" altLang="zh-TW" sz="1800" dirty="0" smtClean="0"/>
              <a:t>, Corning Gorilla Glass</a:t>
            </a:r>
          </a:p>
          <a:p>
            <a:r>
              <a:rPr lang="en-US" altLang="zh-TW" sz="1800" dirty="0" smtClean="0"/>
              <a:t>IP54, </a:t>
            </a:r>
            <a:r>
              <a:rPr lang="en-US" altLang="zh-TW" sz="1800" dirty="0" err="1" smtClean="0"/>
              <a:t>Caidas</a:t>
            </a:r>
            <a:r>
              <a:rPr lang="en-US" altLang="zh-TW" sz="1800" dirty="0" smtClean="0"/>
              <a:t> 1.2m, Tumbling</a:t>
            </a:r>
          </a:p>
          <a:p>
            <a:r>
              <a:rPr lang="en-US" altLang="zh-TW" sz="1800" dirty="0" smtClean="0"/>
              <a:t>802.11 b/g/n, Bluetooth 4.0, NFC</a:t>
            </a:r>
          </a:p>
          <a:p>
            <a:r>
              <a:rPr lang="en-US" altLang="zh-TW" sz="1800" dirty="0" err="1" smtClean="0"/>
              <a:t>Opciones</a:t>
            </a:r>
            <a:r>
              <a:rPr lang="en-US" altLang="zh-TW" sz="1800" dirty="0" smtClean="0"/>
              <a:t> CCD/Laser/2D barcode reader</a:t>
            </a:r>
            <a:br>
              <a:rPr lang="en-US" altLang="zh-TW" sz="1800" dirty="0" smtClean="0"/>
            </a:br>
            <a:r>
              <a:rPr lang="en-US" altLang="zh-TW" sz="1600" dirty="0" smtClean="0">
                <a:solidFill>
                  <a:schemeClr val="accent6">
                    <a:lumMod val="75000"/>
                  </a:schemeClr>
                </a:solidFill>
              </a:rPr>
              <a:t>(Out of box keyboard wedge &amp; configuration)</a:t>
            </a:r>
          </a:p>
          <a:p>
            <a:r>
              <a:rPr lang="en-US" altLang="zh-TW" sz="1800" dirty="0" smtClean="0">
                <a:solidFill>
                  <a:schemeClr val="tx1">
                    <a:lumMod val="65000"/>
                    <a:lumOff val="35000"/>
                  </a:schemeClr>
                </a:solidFill>
              </a:rPr>
              <a:t>Dual SIM, </a:t>
            </a:r>
            <a:r>
              <a:rPr lang="en-US" altLang="zh-TW" sz="1800" dirty="0" err="1" smtClean="0">
                <a:solidFill>
                  <a:schemeClr val="tx1">
                    <a:lumMod val="65000"/>
                    <a:lumOff val="35000"/>
                  </a:schemeClr>
                </a:solidFill>
              </a:rPr>
              <a:t>microSD</a:t>
            </a:r>
            <a:r>
              <a:rPr lang="en-US" altLang="zh-TW" sz="1800" dirty="0" smtClean="0">
                <a:solidFill>
                  <a:schemeClr val="tx1">
                    <a:lumMod val="65000"/>
                    <a:lumOff val="35000"/>
                  </a:schemeClr>
                </a:solidFill>
              </a:rPr>
              <a:t>, SAM</a:t>
            </a:r>
          </a:p>
          <a:p>
            <a:r>
              <a:rPr lang="en-US" altLang="zh-TW" sz="1800" dirty="0" err="1" smtClean="0">
                <a:solidFill>
                  <a:schemeClr val="accent6">
                    <a:lumMod val="75000"/>
                  </a:schemeClr>
                </a:solidFill>
              </a:rPr>
              <a:t>Bateria</a:t>
            </a:r>
            <a:r>
              <a:rPr lang="en-US" altLang="zh-TW" sz="1800" dirty="0" smtClean="0">
                <a:solidFill>
                  <a:schemeClr val="accent6">
                    <a:lumMod val="75000"/>
                  </a:schemeClr>
                </a:solidFill>
              </a:rPr>
              <a:t> </a:t>
            </a:r>
            <a:r>
              <a:rPr lang="en-US" altLang="zh-TW" sz="1800" dirty="0" err="1" smtClean="0">
                <a:solidFill>
                  <a:schemeClr val="accent6">
                    <a:lumMod val="75000"/>
                  </a:schemeClr>
                </a:solidFill>
              </a:rPr>
              <a:t>Removible</a:t>
            </a:r>
            <a:endParaRPr lang="en-US" altLang="zh-TW" sz="1800" dirty="0" smtClean="0">
              <a:solidFill>
                <a:schemeClr val="accent6">
                  <a:lumMod val="75000"/>
                </a:schemeClr>
              </a:solidFill>
            </a:endParaRPr>
          </a:p>
          <a:p>
            <a:r>
              <a:rPr lang="en-US" altLang="zh-TW" sz="1800" dirty="0" smtClean="0">
                <a:solidFill>
                  <a:schemeClr val="accent6">
                    <a:lumMod val="75000"/>
                  </a:schemeClr>
                </a:solidFill>
              </a:rPr>
              <a:t>Google Mobile Service (GMS)</a:t>
            </a:r>
            <a:endParaRPr lang="en-US" altLang="zh-TW" sz="1800" dirty="0">
              <a:solidFill>
                <a:schemeClr val="accent6">
                  <a:lumMod val="75000"/>
                </a:schemeClr>
              </a:solidFill>
            </a:endParaRPr>
          </a:p>
          <a:p>
            <a:pPr marL="0" indent="0">
              <a:buNone/>
            </a:pPr>
            <a:endParaRPr lang="zh-TW" altLang="en-US" sz="1800" dirty="0">
              <a:solidFill>
                <a:schemeClr val="tx1">
                  <a:lumMod val="65000"/>
                  <a:lumOff val="35000"/>
                </a:schemeClr>
              </a:solidFill>
            </a:endParaRPr>
          </a:p>
        </p:txBody>
      </p:sp>
      <p:grpSp>
        <p:nvGrpSpPr>
          <p:cNvPr id="3" name="群組 75"/>
          <p:cNvGrpSpPr/>
          <p:nvPr/>
        </p:nvGrpSpPr>
        <p:grpSpPr>
          <a:xfrm>
            <a:off x="697292" y="2276468"/>
            <a:ext cx="139640" cy="210493"/>
            <a:chOff x="1014211" y="2443135"/>
            <a:chExt cx="159933" cy="191357"/>
          </a:xfrm>
          <a:solidFill>
            <a:schemeClr val="tx2">
              <a:lumMod val="60000"/>
              <a:lumOff val="40000"/>
            </a:schemeClr>
          </a:solidFill>
        </p:grpSpPr>
        <p:sp>
          <p:nvSpPr>
            <p:cNvPr id="77" name="橢圓 8"/>
            <p:cNvSpPr/>
            <p:nvPr/>
          </p:nvSpPr>
          <p:spPr>
            <a:xfrm>
              <a:off x="1128425" y="251643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78" name="橢圓 77"/>
            <p:cNvSpPr/>
            <p:nvPr/>
          </p:nvSpPr>
          <p:spPr>
            <a:xfrm>
              <a:off x="1071318" y="2551650"/>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79" name="橢圓 78"/>
            <p:cNvSpPr/>
            <p:nvPr/>
          </p:nvSpPr>
          <p:spPr>
            <a:xfrm>
              <a:off x="1071318" y="2481213"/>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81" name="橢圓 80"/>
            <p:cNvSpPr/>
            <p:nvPr/>
          </p:nvSpPr>
          <p:spPr>
            <a:xfrm>
              <a:off x="1014211" y="2443135"/>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82" name="橢圓 81"/>
            <p:cNvSpPr/>
            <p:nvPr/>
          </p:nvSpPr>
          <p:spPr>
            <a:xfrm>
              <a:off x="1014211" y="258877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grpSp>
      <p:grpSp>
        <p:nvGrpSpPr>
          <p:cNvPr id="4" name="群組 171"/>
          <p:cNvGrpSpPr/>
          <p:nvPr/>
        </p:nvGrpSpPr>
        <p:grpSpPr>
          <a:xfrm>
            <a:off x="517286" y="2276468"/>
            <a:ext cx="159933" cy="210493"/>
            <a:chOff x="1014211" y="2443135"/>
            <a:chExt cx="159933" cy="191357"/>
          </a:xfrm>
          <a:solidFill>
            <a:schemeClr val="tx2">
              <a:lumMod val="60000"/>
              <a:lumOff val="40000"/>
            </a:schemeClr>
          </a:solidFill>
        </p:grpSpPr>
        <p:sp>
          <p:nvSpPr>
            <p:cNvPr id="173" name="橢圓 8"/>
            <p:cNvSpPr/>
            <p:nvPr/>
          </p:nvSpPr>
          <p:spPr>
            <a:xfrm>
              <a:off x="1128425" y="251643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74" name="橢圓 173"/>
            <p:cNvSpPr/>
            <p:nvPr/>
          </p:nvSpPr>
          <p:spPr>
            <a:xfrm>
              <a:off x="1071318" y="2551650"/>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75" name="橢圓 174"/>
            <p:cNvSpPr/>
            <p:nvPr/>
          </p:nvSpPr>
          <p:spPr>
            <a:xfrm>
              <a:off x="1071318" y="2481213"/>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76" name="橢圓 175"/>
            <p:cNvSpPr/>
            <p:nvPr/>
          </p:nvSpPr>
          <p:spPr>
            <a:xfrm>
              <a:off x="1014211" y="2443135"/>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sp>
          <p:nvSpPr>
            <p:cNvPr id="177" name="橢圓 176"/>
            <p:cNvSpPr/>
            <p:nvPr/>
          </p:nvSpPr>
          <p:spPr>
            <a:xfrm>
              <a:off x="1014211" y="2588772"/>
              <a:ext cx="45719" cy="4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19541"/>
                </a:solidFill>
              </a:endParaRPr>
            </a:p>
          </p:txBody>
        </p:sp>
      </p:grpSp>
      <p:pic>
        <p:nvPicPr>
          <p:cNvPr id="2050"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83627" y="1834750"/>
            <a:ext cx="1423359" cy="269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66698" y="1855007"/>
            <a:ext cx="1198100" cy="270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878630" y="5251670"/>
            <a:ext cx="2160240" cy="100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0429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71451" y="1276454"/>
          <a:ext cx="8737177" cy="5116394"/>
        </p:xfrm>
        <a:graphic>
          <a:graphicData uri="http://schemas.openxmlformats.org/drawingml/2006/table">
            <a:tbl>
              <a:tblPr/>
              <a:tblGrid>
                <a:gridCol w="2265832"/>
                <a:gridCol w="2614786"/>
                <a:gridCol w="3856559"/>
              </a:tblGrid>
              <a:tr h="33602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err="1" smtClean="0">
                          <a:ln>
                            <a:noFill/>
                          </a:ln>
                          <a:solidFill>
                            <a:srgbClr val="708360"/>
                          </a:solidFill>
                          <a:effectLst/>
                          <a:latin typeface="Verdana" pitchFamily="34" charset="0"/>
                          <a:ea typeface="ヒラギノ角ゴ Pro W3"/>
                          <a:cs typeface="ヒラギノ角ゴ Pro W3"/>
                        </a:rPr>
                        <a:t>Configuración</a:t>
                      </a:r>
                      <a:endParaRPr kumimoji="0" lang="en-US" altLang="zh-TW" sz="1300" b="1" i="0" u="none" strike="noStrike" cap="none" normalizeH="0" baseline="0" dirty="0" smtClean="0">
                        <a:ln>
                          <a:noFill/>
                        </a:ln>
                        <a:solidFill>
                          <a:srgbClr val="708360"/>
                        </a:solidFill>
                        <a:effectLst/>
                        <a:latin typeface="Verdana" pitchFamily="34" charset="0"/>
                        <a:ea typeface="ヒラギノ角ゴ Pro W3"/>
                        <a:cs typeface="ヒラギノ角ゴ Pro W3"/>
                      </a:endParaRPr>
                    </a:p>
                  </a:txBody>
                  <a:tcPr marL="84406" marR="84406" marT="42203" marB="42203"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708360"/>
                          </a:solidFill>
                          <a:effectLst/>
                          <a:latin typeface="Verdana" pitchFamily="34" charset="0"/>
                          <a:ea typeface="ヒラギノ角ゴ Pro W3"/>
                          <a:cs typeface="ヒラギノ角ゴ Pro W3"/>
                        </a:rPr>
                        <a:t>RS30</a:t>
                      </a:r>
                    </a:p>
                  </a:txBody>
                  <a:tcPr marL="84406" marR="84406" marT="42203" marB="42203"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78771">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rPr>
                        <a:t>Sistema </a:t>
                      </a:r>
                      <a:r>
                        <a:rPr kumimoji="0" lang="en-US" altLang="zh-TW" sz="1300" b="1" i="0" u="none" strike="noStrike" cap="none" normalizeH="0" baseline="0" dirty="0" err="1" smtClean="0">
                          <a:ln>
                            <a:noFill/>
                          </a:ln>
                          <a:solidFill>
                            <a:srgbClr val="000000"/>
                          </a:solidFill>
                          <a:effectLst/>
                          <a:latin typeface="Verdana" pitchFamily="34" charset="0"/>
                          <a:ea typeface="ヒラギノ角ゴ Pro W3"/>
                          <a:cs typeface="ヒラギノ角ゴ Pro W3"/>
                        </a:rPr>
                        <a:t>Operativo</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Android 4.4</a:t>
                      </a: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2833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rPr>
                        <a:t>CPU</a:t>
                      </a: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Cortex 1.3 GHz Quad Core Processor</a:t>
                      </a: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8302">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rPr>
                        <a:t>Wireless communication</a:t>
                      </a: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mn-ea"/>
                          <a:cs typeface="+mn-cs"/>
                        </a:rPr>
                        <a:t>WWAN</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GSM/ GPRS/ EDGE/ WCDMA / HSDPA / HSUPA / HSPA+</a:t>
                      </a: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68581">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mn-ea"/>
                          <a:cs typeface="+mn-cs"/>
                        </a:rPr>
                        <a:t>WLAN</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IEEE 802.11 b/g/n</a:t>
                      </a: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74914">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mn-ea"/>
                          <a:cs typeface="+mn-cs"/>
                        </a:rPr>
                        <a:t>WPAN</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Bluetooth</a:t>
                      </a:r>
                      <a:r>
                        <a:rPr kumimoji="0" lang="en-US" altLang="zh-TW" sz="1300" b="0" i="0" u="none" strike="noStrike" kern="1200" cap="none" normalizeH="0" baseline="0" dirty="0" smtClean="0">
                          <a:ln>
                            <a:noFill/>
                          </a:ln>
                          <a:solidFill>
                            <a:srgbClr val="000000"/>
                          </a:solidFill>
                          <a:effectLst/>
                          <a:latin typeface="Calibri" panose="020F0502020204030204" pitchFamily="34" charset="0"/>
                          <a:ea typeface="ヒラギノ角ゴ Pro W3"/>
                          <a:cs typeface="ヒラギノ角ゴ Pro W3"/>
                        </a:rPr>
                        <a:t>®</a:t>
                      </a: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 Class II V4.0</a:t>
                      </a: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7625">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rPr>
                        <a:t>GPS/AGPS</a:t>
                      </a: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TW" sz="1700" b="0" i="0" u="none" strike="noStrike" cap="none" normalizeH="0" baseline="0" dirty="0" smtClean="0">
                          <a:ln>
                            <a:noFill/>
                          </a:ln>
                          <a:solidFill>
                            <a:srgbClr val="000000"/>
                          </a:solidFill>
                          <a:effectLst/>
                          <a:latin typeface="Verdana" pitchFamily="34" charset="0"/>
                          <a:ea typeface="+mn-ea"/>
                          <a:cs typeface="+mn-cs"/>
                        </a:rPr>
                        <a:t>√</a:t>
                      </a: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6028">
                <a:tc row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err="1" smtClean="0">
                          <a:ln>
                            <a:noFill/>
                          </a:ln>
                          <a:solidFill>
                            <a:srgbClr val="000000"/>
                          </a:solidFill>
                          <a:effectLst/>
                          <a:latin typeface="Verdana" pitchFamily="34" charset="0"/>
                          <a:ea typeface="ヒラギノ角ゴ Pro W3"/>
                          <a:cs typeface="ヒラギノ角ゴ Pro W3"/>
                        </a:rPr>
                        <a:t>Captura</a:t>
                      </a:r>
                      <a:r>
                        <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rPr>
                        <a:t> </a:t>
                      </a:r>
                      <a:r>
                        <a:rPr kumimoji="0" lang="en-US" altLang="zh-TW" sz="1300" b="1" i="0" u="none" strike="noStrike" cap="none" normalizeH="0" baseline="0" dirty="0" err="1" smtClean="0">
                          <a:ln>
                            <a:noFill/>
                          </a:ln>
                          <a:solidFill>
                            <a:srgbClr val="000000"/>
                          </a:solidFill>
                          <a:effectLst/>
                          <a:latin typeface="Verdana" pitchFamily="34" charset="0"/>
                          <a:ea typeface="ヒラギノ角ゴ Pro W3"/>
                          <a:cs typeface="ヒラギノ角ゴ Pro W3"/>
                        </a:rPr>
                        <a:t>datos</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rPr>
                        <a:t>Lector </a:t>
                      </a:r>
                      <a:r>
                        <a:rPr kumimoji="0" lang="en-US" altLang="zh-TW" sz="1300" b="1" i="0" u="none" strike="noStrike" cap="none" normalizeH="0" baseline="0" dirty="0" err="1" smtClean="0">
                          <a:ln>
                            <a:noFill/>
                          </a:ln>
                          <a:solidFill>
                            <a:srgbClr val="000000"/>
                          </a:solidFill>
                          <a:effectLst/>
                          <a:latin typeface="Verdana" pitchFamily="34" charset="0"/>
                          <a:ea typeface="ヒラギノ角ゴ Pro W3"/>
                          <a:cs typeface="ヒラギノ角ゴ Pro W3"/>
                        </a:rPr>
                        <a:t>Codigos</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rgbClr val="000000"/>
                          </a:solidFill>
                          <a:effectLst/>
                          <a:latin typeface="Verdana" pitchFamily="34" charset="0"/>
                          <a:ea typeface="ヒラギノ角ゴ Pro W3"/>
                          <a:cs typeface="ヒラギノ角ゴ Pro W3"/>
                        </a:rPr>
                        <a:t>Linear imager, laser, 2D imager</a:t>
                      </a:r>
                    </a:p>
                  </a:txBody>
                  <a:tcPr marL="84406" marR="84406" marT="42203" marB="4220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6028">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kumimoji="0" lang="en-US" altLang="zh-TW" sz="1300" b="1" i="0" u="none" strike="noStrike" kern="1200" cap="none" normalizeH="0" baseline="0" dirty="0" smtClean="0">
                          <a:ln>
                            <a:noFill/>
                          </a:ln>
                          <a:solidFill>
                            <a:srgbClr val="000000"/>
                          </a:solidFill>
                          <a:effectLst/>
                          <a:latin typeface="Verdana" pitchFamily="34" charset="0"/>
                          <a:ea typeface="ヒラギノ角ゴ Pro W3"/>
                          <a:cs typeface="ヒラギノ角ゴ Pro W3"/>
                        </a:rPr>
                        <a:t>RFID</a:t>
                      </a:r>
                      <a:endParaRPr kumimoji="0" lang="zh-TW" altLang="en-US" sz="1300" b="1" i="0" u="none" strike="noStrike" kern="1200" cap="none" normalizeH="0" baseline="0" dirty="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algn="ctr"/>
                      <a:r>
                        <a:rPr kumimoji="0" lang="en-US" altLang="zh-TW" sz="1300" b="0" i="0" u="none" strike="noStrike" kern="1200" cap="none" normalizeH="0" baseline="0" dirty="0" smtClean="0">
                          <a:ln>
                            <a:noFill/>
                          </a:ln>
                          <a:solidFill>
                            <a:srgbClr val="000000"/>
                          </a:solidFill>
                          <a:effectLst/>
                          <a:latin typeface="Verdana" pitchFamily="34" charset="0"/>
                          <a:ea typeface="ヒラギノ角ゴ Pro W3"/>
                          <a:cs typeface="ヒラギノ角ゴ Pro W3"/>
                        </a:rPr>
                        <a:t>Support NFC with SAM slot</a:t>
                      </a:r>
                      <a:endParaRPr kumimoji="0" lang="zh-TW" altLang="en-US" sz="1300" b="0" i="0" u="none" strike="noStrike" kern="1200" cap="none" normalizeH="0" baseline="0" dirty="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6028">
                <a:tc v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TW" sz="14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err="1" smtClean="0">
                          <a:ln>
                            <a:noFill/>
                          </a:ln>
                          <a:solidFill>
                            <a:srgbClr val="000000"/>
                          </a:solidFill>
                          <a:effectLst/>
                          <a:latin typeface="Verdana" pitchFamily="34" charset="0"/>
                          <a:ea typeface="ヒラギノ角ゴ Pro W3"/>
                          <a:cs typeface="ヒラギノ角ゴ Pro W3"/>
                        </a:rPr>
                        <a:t>Cámara</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rgbClr val="000000"/>
                          </a:solidFill>
                          <a:effectLst/>
                          <a:latin typeface="Verdana" pitchFamily="34" charset="0"/>
                          <a:ea typeface="ヒラギノ角ゴ Pro W3"/>
                          <a:cs typeface="ヒラギノ角ゴ Pro W3"/>
                        </a:rPr>
                        <a:t>8 megapixel, autofocus, LED flash</a:t>
                      </a:r>
                    </a:p>
                  </a:txBody>
                  <a:tcPr marL="84406" marR="84406" marT="42203" marB="4220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3602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err="1" smtClean="0">
                          <a:ln>
                            <a:noFill/>
                          </a:ln>
                          <a:solidFill>
                            <a:srgbClr val="000000"/>
                          </a:solidFill>
                          <a:effectLst/>
                          <a:latin typeface="Verdana" pitchFamily="34" charset="0"/>
                          <a:ea typeface="ヒラギノ角ゴ Pro W3"/>
                          <a:cs typeface="ヒラギノ角ゴ Pro W3"/>
                        </a:rPr>
                        <a:t>Memoria</a:t>
                      </a:r>
                      <a:endParaRPr kumimoji="0" lang="en-US" altLang="zh-TW" sz="1300" b="1" i="0" u="none" strike="noStrike" cap="none" normalizeH="0" baseline="0" dirty="0" smtClean="0">
                        <a:ln>
                          <a:noFill/>
                        </a:ln>
                        <a:solidFill>
                          <a:srgbClr val="000000"/>
                        </a:solidFill>
                        <a:effectLst/>
                        <a:latin typeface="Verdana" pitchFamily="34" charset="0"/>
                        <a:ea typeface="ヒラギノ角ゴ Pro W3"/>
                        <a:cs typeface="ヒラギノ角ゴ Pro W3"/>
                      </a:endParaRP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rgbClr val="000000"/>
                          </a:solidFill>
                          <a:effectLst/>
                          <a:latin typeface="Verdana" pitchFamily="34" charset="0"/>
                          <a:ea typeface="ヒラギノ角ゴ Pro W3"/>
                          <a:cs typeface="ヒラギノ角ゴ Pro W3"/>
                        </a:rPr>
                        <a:t>8 GB Flash, 1 GB RAM</a:t>
                      </a:r>
                    </a:p>
                  </a:txBody>
                  <a:tcPr marL="84406" marR="84406" marT="42203" marB="4220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661526">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1" i="0" u="none" strike="noStrike" cap="none" normalizeH="0" baseline="0" dirty="0" err="1" smtClean="0">
                          <a:ln>
                            <a:noFill/>
                          </a:ln>
                          <a:solidFill>
                            <a:srgbClr val="000000"/>
                          </a:solidFill>
                          <a:effectLst/>
                          <a:latin typeface="Verdana" pitchFamily="34" charset="0"/>
                          <a:ea typeface="+mn-ea"/>
                          <a:cs typeface="+mn-cs"/>
                        </a:rPr>
                        <a:t>Accesorios</a:t>
                      </a:r>
                      <a:endParaRPr kumimoji="0" lang="en-US" altLang="zh-TW" sz="1300" b="1" i="0" u="none" strike="noStrike" cap="none" normalizeH="0" baseline="0" dirty="0" smtClean="0">
                        <a:ln>
                          <a:noFill/>
                        </a:ln>
                        <a:solidFill>
                          <a:srgbClr val="000000"/>
                        </a:solidFill>
                        <a:effectLst/>
                        <a:latin typeface="Verdana" pitchFamily="34" charset="0"/>
                        <a:ea typeface="+mn-ea"/>
                        <a:cs typeface="+mn-cs"/>
                      </a:endParaRPr>
                    </a:p>
                  </a:txBody>
                  <a:tcPr marL="84406" marR="84406" marT="42203" marB="42203"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zh-TW" alt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rgbClr val="000000"/>
                          </a:solidFill>
                          <a:effectLst/>
                          <a:latin typeface="Verdana" pitchFamily="34" charset="0"/>
                          <a:ea typeface="+mn-ea"/>
                          <a:cs typeface="+mn-cs"/>
                        </a:rPr>
                        <a:t>Charging cradle, USB </a:t>
                      </a:r>
                      <a:r>
                        <a:rPr kumimoji="0" lang="en-US" altLang="zh-TW" sz="1300" b="0" i="0" u="none" strike="noStrike" cap="none" normalizeH="0" baseline="0" dirty="0" err="1" smtClean="0">
                          <a:ln>
                            <a:noFill/>
                          </a:ln>
                          <a:solidFill>
                            <a:srgbClr val="000000"/>
                          </a:solidFill>
                          <a:effectLst/>
                          <a:latin typeface="Verdana" pitchFamily="34" charset="0"/>
                          <a:ea typeface="+mn-ea"/>
                          <a:cs typeface="+mn-cs"/>
                        </a:rPr>
                        <a:t>snap-on</a:t>
                      </a:r>
                      <a:r>
                        <a:rPr kumimoji="0" lang="en-US" altLang="zh-TW" sz="1300" b="0" i="0" u="none" strike="noStrike" cap="none" normalizeH="0" baseline="0" dirty="0" smtClean="0">
                          <a:ln>
                            <a:noFill/>
                          </a:ln>
                          <a:solidFill>
                            <a:srgbClr val="000000"/>
                          </a:solidFill>
                          <a:effectLst/>
                          <a:latin typeface="Verdana" pitchFamily="34" charset="0"/>
                          <a:ea typeface="+mn-ea"/>
                          <a:cs typeface="+mn-cs"/>
                        </a:rPr>
                        <a:t> cable, micro USB, protective boot</a:t>
                      </a:r>
                    </a:p>
                  </a:txBody>
                  <a:tcPr marL="84406" marR="84406" marT="42203" marB="42203"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6" name="矩形 5"/>
          <p:cNvSpPr/>
          <p:nvPr/>
        </p:nvSpPr>
        <p:spPr bwMode="auto">
          <a:xfrm>
            <a:off x="392598" y="334108"/>
            <a:ext cx="6685425"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defTabSz="844083"/>
            <a:r>
              <a:rPr kumimoji="0" lang="en-US" altLang="zh-TW" sz="3323" b="1" dirty="0" err="1">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Especificaciones</a:t>
            </a:r>
            <a:endParaRPr kumimoji="0" lang="en-US" altLang="zh-TW" sz="3323"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242632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1600807" y="2155631"/>
            <a:ext cx="1901564" cy="3571632"/>
            <a:chOff x="1734207" y="2049517"/>
            <a:chExt cx="2060028" cy="3869268"/>
          </a:xfrm>
        </p:grpSpPr>
        <p:pic>
          <p:nvPicPr>
            <p:cNvPr id="39" name="Picture 2" descr="\\file3\MKT&amp;IR\Product\Mobile Computer\Mercury\3D photos\Mercury_1031.6.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4207" y="2049517"/>
              <a:ext cx="2060028" cy="3869268"/>
            </a:xfrm>
            <a:prstGeom prst="rect">
              <a:avLst/>
            </a:prstGeom>
            <a:noFill/>
          </p:spPr>
        </p:pic>
        <p:pic>
          <p:nvPicPr>
            <p:cNvPr id="6553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31923" y="2607605"/>
              <a:ext cx="1426046" cy="2497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5542" name="Picture 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43525" y="2196861"/>
            <a:ext cx="564220" cy="3482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1"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13974" y="2155631"/>
            <a:ext cx="646642" cy="35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40"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563305" y="2122287"/>
            <a:ext cx="1983827" cy="3627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descr="\\file3\MKT&amp;IR\Product\Mobile Computer\Mercury\3D photos\Mercury_1031.6.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69278" y="5750173"/>
            <a:ext cx="1952498" cy="713086"/>
          </a:xfrm>
          <a:prstGeom prst="rect">
            <a:avLst/>
          </a:prstGeom>
          <a:noFill/>
        </p:spPr>
      </p:pic>
      <p:pic>
        <p:nvPicPr>
          <p:cNvPr id="42" name="Picture 2" descr="\\file3\MKT&amp;IR\Product\Mobile Computer\Mercury\3D photos\Mercury_1031.6.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15360" y="1384334"/>
            <a:ext cx="1931043" cy="654875"/>
          </a:xfrm>
          <a:prstGeom prst="rect">
            <a:avLst/>
          </a:prstGeom>
          <a:noFill/>
        </p:spPr>
      </p:pic>
      <p:cxnSp>
        <p:nvCxnSpPr>
          <p:cNvPr id="8" name="直線接點 7"/>
          <p:cNvCxnSpPr/>
          <p:nvPr/>
        </p:nvCxnSpPr>
        <p:spPr>
          <a:xfrm flipV="1">
            <a:off x="5520857" y="1937337"/>
            <a:ext cx="503011" cy="825732"/>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7315200" y="2015713"/>
            <a:ext cx="938278" cy="920918"/>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7575692" y="1679988"/>
            <a:ext cx="1732085" cy="33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Camera</a:t>
            </a:r>
            <a:endParaRPr lang="zh-TW" altLang="en-US" sz="1477" dirty="0">
              <a:solidFill>
                <a:schemeClr val="bg2">
                  <a:lumMod val="50000"/>
                </a:schemeClr>
              </a:solidFill>
            </a:endParaRPr>
          </a:p>
        </p:txBody>
      </p:sp>
      <p:sp>
        <p:nvSpPr>
          <p:cNvPr id="19" name="矩形 18"/>
          <p:cNvSpPr/>
          <p:nvPr/>
        </p:nvSpPr>
        <p:spPr>
          <a:xfrm>
            <a:off x="5092591" y="1561693"/>
            <a:ext cx="2130669" cy="5099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Power Button</a:t>
            </a:r>
            <a:endParaRPr lang="zh-TW" altLang="en-US" sz="1477" dirty="0">
              <a:solidFill>
                <a:schemeClr val="bg2">
                  <a:lumMod val="50000"/>
                </a:schemeClr>
              </a:solidFill>
            </a:endParaRPr>
          </a:p>
        </p:txBody>
      </p:sp>
      <p:cxnSp>
        <p:nvCxnSpPr>
          <p:cNvPr id="23" name="直線接點 22"/>
          <p:cNvCxnSpPr/>
          <p:nvPr/>
        </p:nvCxnSpPr>
        <p:spPr>
          <a:xfrm>
            <a:off x="7634008" y="2936631"/>
            <a:ext cx="913124" cy="360275"/>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251235" y="3168009"/>
            <a:ext cx="1056542" cy="332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LED</a:t>
            </a:r>
          </a:p>
          <a:p>
            <a:pPr algn="ctr">
              <a:defRPr/>
            </a:pPr>
            <a:r>
              <a:rPr lang="en-US" altLang="zh-TW" sz="1477" dirty="0">
                <a:solidFill>
                  <a:schemeClr val="bg2">
                    <a:lumMod val="50000"/>
                  </a:schemeClr>
                </a:solidFill>
              </a:rPr>
              <a:t>Flash</a:t>
            </a:r>
            <a:endParaRPr lang="zh-TW" altLang="en-US" sz="1477" dirty="0">
              <a:solidFill>
                <a:schemeClr val="bg2">
                  <a:lumMod val="50000"/>
                </a:schemeClr>
              </a:solidFill>
            </a:endParaRPr>
          </a:p>
        </p:txBody>
      </p:sp>
      <p:sp>
        <p:nvSpPr>
          <p:cNvPr id="26" name="矩形 25"/>
          <p:cNvSpPr/>
          <p:nvPr/>
        </p:nvSpPr>
        <p:spPr bwMode="auto">
          <a:xfrm>
            <a:off x="628160" y="116632"/>
            <a:ext cx="6685425"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defTabSz="844083"/>
            <a:r>
              <a:rPr kumimoji="0" lang="en-US" altLang="zh-TW" sz="3323"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Exterior</a:t>
            </a:r>
          </a:p>
          <a:p>
            <a:pPr eaLnBrk="0" hangingPunct="0"/>
            <a:r>
              <a:rPr kumimoji="0" lang="en-US" altLang="zh-TW" sz="1846" b="1" dirty="0">
                <a:solidFill>
                  <a:schemeClr val="tx1">
                    <a:lumMod val="65000"/>
                    <a:lumOff val="35000"/>
                  </a:schemeClr>
                </a:solidFill>
                <a:latin typeface="Arial" panose="020B0604020202020204" pitchFamily="34" charset="0"/>
                <a:cs typeface="Arial" panose="020B0604020202020204" pitchFamily="34" charset="0"/>
              </a:rPr>
              <a:t>Touch-centric Device with Performance Assurance</a:t>
            </a:r>
            <a:endParaRPr kumimoji="0" lang="zh-TW" altLang="en-US" sz="1846"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1" name="矩形 30"/>
          <p:cNvSpPr/>
          <p:nvPr/>
        </p:nvSpPr>
        <p:spPr>
          <a:xfrm>
            <a:off x="203732" y="5892768"/>
            <a:ext cx="1290067" cy="332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77" dirty="0">
                <a:solidFill>
                  <a:schemeClr val="bg2">
                    <a:lumMod val="50000"/>
                  </a:schemeClr>
                </a:solidFill>
              </a:rPr>
              <a:t>Charging</a:t>
            </a:r>
          </a:p>
          <a:p>
            <a:pPr algn="ctr"/>
            <a:r>
              <a:rPr lang="en-US" altLang="zh-TW" sz="1477" dirty="0">
                <a:solidFill>
                  <a:schemeClr val="bg2">
                    <a:lumMod val="50000"/>
                  </a:schemeClr>
                </a:solidFill>
              </a:rPr>
              <a:t>Connector</a:t>
            </a:r>
          </a:p>
        </p:txBody>
      </p:sp>
      <p:cxnSp>
        <p:nvCxnSpPr>
          <p:cNvPr id="32" name="直線接點 31"/>
          <p:cNvCxnSpPr/>
          <p:nvPr/>
        </p:nvCxnSpPr>
        <p:spPr>
          <a:xfrm flipH="1">
            <a:off x="1365853" y="6058940"/>
            <a:ext cx="1268199" cy="0"/>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3435282" y="1460336"/>
            <a:ext cx="1233436" cy="399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77" dirty="0">
                <a:solidFill>
                  <a:schemeClr val="bg2">
                    <a:lumMod val="50000"/>
                  </a:schemeClr>
                </a:solidFill>
              </a:rPr>
              <a:t>Headphone</a:t>
            </a:r>
          </a:p>
          <a:p>
            <a:pPr algn="ctr"/>
            <a:r>
              <a:rPr lang="en-US" altLang="zh-TW" sz="1477" dirty="0">
                <a:solidFill>
                  <a:schemeClr val="bg2">
                    <a:lumMod val="50000"/>
                  </a:schemeClr>
                </a:solidFill>
              </a:rPr>
              <a:t>Jack</a:t>
            </a:r>
            <a:endParaRPr lang="zh-TW" altLang="en-US" sz="1477" dirty="0">
              <a:solidFill>
                <a:schemeClr val="bg2">
                  <a:lumMod val="50000"/>
                </a:schemeClr>
              </a:solidFill>
            </a:endParaRPr>
          </a:p>
        </p:txBody>
      </p:sp>
      <p:cxnSp>
        <p:nvCxnSpPr>
          <p:cNvPr id="40" name="直線接點 39"/>
          <p:cNvCxnSpPr/>
          <p:nvPr/>
        </p:nvCxnSpPr>
        <p:spPr>
          <a:xfrm flipH="1">
            <a:off x="1146691" y="3255121"/>
            <a:ext cx="874309" cy="7737"/>
          </a:xfrm>
          <a:prstGeom prst="line">
            <a:avLst/>
          </a:prstGeom>
          <a:ln w="19050">
            <a:solidFill>
              <a:srgbClr val="FFCC00"/>
            </a:solidFill>
            <a:headEnd type="oval"/>
          </a:ln>
        </p:spPr>
        <p:style>
          <a:lnRef idx="1">
            <a:schemeClr val="accent1"/>
          </a:lnRef>
          <a:fillRef idx="0">
            <a:schemeClr val="accent1"/>
          </a:fillRef>
          <a:effectRef idx="0">
            <a:schemeClr val="accent1"/>
          </a:effectRef>
          <a:fontRef idx="minor">
            <a:schemeClr val="tx1"/>
          </a:fontRef>
        </p:style>
      </p:cxnSp>
      <p:sp>
        <p:nvSpPr>
          <p:cNvPr id="41" name="文字方塊 40"/>
          <p:cNvSpPr txBox="1"/>
          <p:nvPr/>
        </p:nvSpPr>
        <p:spPr>
          <a:xfrm>
            <a:off x="-298547" y="3206881"/>
            <a:ext cx="2228322" cy="76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4.7” 510 NITS </a:t>
            </a:r>
          </a:p>
          <a:p>
            <a:pPr algn="ctr">
              <a:defRPr/>
            </a:pPr>
            <a:r>
              <a:rPr lang="en-US" altLang="zh-TW" sz="1477" dirty="0" err="1">
                <a:solidFill>
                  <a:schemeClr val="bg2">
                    <a:lumMod val="50000"/>
                  </a:schemeClr>
                </a:solidFill>
              </a:rPr>
              <a:t>qHD</a:t>
            </a:r>
            <a:r>
              <a:rPr lang="en-US" altLang="zh-TW" sz="1477" dirty="0">
                <a:solidFill>
                  <a:schemeClr val="bg2">
                    <a:lumMod val="50000"/>
                  </a:schemeClr>
                </a:solidFill>
              </a:rPr>
              <a:t> IPS LCD</a:t>
            </a:r>
            <a:endParaRPr lang="zh-TW" altLang="en-US" sz="1477" dirty="0">
              <a:solidFill>
                <a:schemeClr val="bg2">
                  <a:lumMod val="50000"/>
                </a:schemeClr>
              </a:solidFill>
            </a:endParaRPr>
          </a:p>
        </p:txBody>
      </p:sp>
      <p:cxnSp>
        <p:nvCxnSpPr>
          <p:cNvPr id="47" name="直線接點 46"/>
          <p:cNvCxnSpPr/>
          <p:nvPr/>
        </p:nvCxnSpPr>
        <p:spPr>
          <a:xfrm flipH="1">
            <a:off x="4327726" y="3608026"/>
            <a:ext cx="469240" cy="112626"/>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a:off x="4453151" y="2868340"/>
            <a:ext cx="343814" cy="5862"/>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3577647" y="3592612"/>
            <a:ext cx="997483" cy="36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Side</a:t>
            </a:r>
          </a:p>
          <a:p>
            <a:pPr algn="ctr">
              <a:defRPr/>
            </a:pPr>
            <a:r>
              <a:rPr lang="en-US" altLang="zh-TW" sz="1477" dirty="0">
                <a:solidFill>
                  <a:schemeClr val="bg2">
                    <a:lumMod val="50000"/>
                  </a:schemeClr>
                </a:solidFill>
              </a:rPr>
              <a:t>Trigger </a:t>
            </a:r>
          </a:p>
        </p:txBody>
      </p:sp>
      <p:sp>
        <p:nvSpPr>
          <p:cNvPr id="51" name="矩形 50"/>
          <p:cNvSpPr/>
          <p:nvPr/>
        </p:nvSpPr>
        <p:spPr>
          <a:xfrm>
            <a:off x="3560622" y="2685344"/>
            <a:ext cx="1014509" cy="384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Volume</a:t>
            </a:r>
          </a:p>
          <a:p>
            <a:pPr algn="ctr">
              <a:defRPr/>
            </a:pPr>
            <a:r>
              <a:rPr lang="en-US" altLang="zh-TW" sz="1477" dirty="0">
                <a:solidFill>
                  <a:schemeClr val="bg2">
                    <a:lumMod val="50000"/>
                  </a:schemeClr>
                </a:solidFill>
              </a:rPr>
              <a:t>Control</a:t>
            </a:r>
            <a:endParaRPr lang="zh-TW" altLang="en-US" sz="1477" dirty="0">
              <a:solidFill>
                <a:schemeClr val="bg2">
                  <a:lumMod val="50000"/>
                </a:schemeClr>
              </a:solidFill>
            </a:endParaRPr>
          </a:p>
        </p:txBody>
      </p:sp>
      <p:cxnSp>
        <p:nvCxnSpPr>
          <p:cNvPr id="52" name="直線接點 51"/>
          <p:cNvCxnSpPr/>
          <p:nvPr/>
        </p:nvCxnSpPr>
        <p:spPr>
          <a:xfrm flipH="1">
            <a:off x="1217379" y="5230516"/>
            <a:ext cx="874309" cy="7737"/>
          </a:xfrm>
          <a:prstGeom prst="line">
            <a:avLst/>
          </a:prstGeom>
          <a:ln w="19050">
            <a:solidFill>
              <a:srgbClr val="FFCC00"/>
            </a:solidFill>
            <a:headEnd type="oval"/>
          </a:ln>
        </p:spPr>
        <p:style>
          <a:lnRef idx="1">
            <a:schemeClr val="accent1"/>
          </a:lnRef>
          <a:fillRef idx="0">
            <a:schemeClr val="accent1"/>
          </a:fillRef>
          <a:effectRef idx="0">
            <a:schemeClr val="accent1"/>
          </a:effectRef>
          <a:fontRef idx="minor">
            <a:schemeClr val="tx1"/>
          </a:fontRef>
        </p:style>
      </p:cxnSp>
      <p:sp>
        <p:nvSpPr>
          <p:cNvPr id="53" name="文字方塊 52"/>
          <p:cNvSpPr txBox="1"/>
          <p:nvPr/>
        </p:nvSpPr>
        <p:spPr>
          <a:xfrm>
            <a:off x="-386728" y="4844999"/>
            <a:ext cx="2228322" cy="76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Hot keys</a:t>
            </a:r>
          </a:p>
        </p:txBody>
      </p:sp>
      <p:cxnSp>
        <p:nvCxnSpPr>
          <p:cNvPr id="44" name="直線接點 43"/>
          <p:cNvCxnSpPr/>
          <p:nvPr/>
        </p:nvCxnSpPr>
        <p:spPr>
          <a:xfrm flipH="1">
            <a:off x="1462007" y="1649410"/>
            <a:ext cx="874309" cy="7737"/>
          </a:xfrm>
          <a:prstGeom prst="line">
            <a:avLst/>
          </a:prstGeom>
          <a:ln w="19050">
            <a:solidFill>
              <a:srgbClr val="FFCC00"/>
            </a:solidFill>
            <a:headEnd type="oval"/>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29096" y="1272133"/>
            <a:ext cx="1561100" cy="7670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TW" sz="1477" dirty="0">
                <a:solidFill>
                  <a:schemeClr val="bg2">
                    <a:lumMod val="50000"/>
                  </a:schemeClr>
                </a:solidFill>
              </a:rPr>
              <a:t>Reader Lens</a:t>
            </a:r>
            <a:endParaRPr lang="zh-TW" altLang="en-US" sz="1477" dirty="0">
              <a:solidFill>
                <a:schemeClr val="bg2">
                  <a:lumMod val="50000"/>
                </a:schemeClr>
              </a:solidFill>
            </a:endParaRPr>
          </a:p>
        </p:txBody>
      </p:sp>
      <p:cxnSp>
        <p:nvCxnSpPr>
          <p:cNvPr id="54" name="直線接點 53"/>
          <p:cNvCxnSpPr/>
          <p:nvPr/>
        </p:nvCxnSpPr>
        <p:spPr>
          <a:xfrm>
            <a:off x="5549964" y="3027698"/>
            <a:ext cx="374011" cy="0"/>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802690" y="2670790"/>
            <a:ext cx="702399" cy="6261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77" dirty="0">
                <a:solidFill>
                  <a:schemeClr val="bg2">
                    <a:lumMod val="50000"/>
                  </a:schemeClr>
                </a:solidFill>
              </a:rPr>
              <a:t>Micro</a:t>
            </a:r>
          </a:p>
          <a:p>
            <a:pPr algn="ctr"/>
            <a:r>
              <a:rPr lang="en-US" altLang="zh-TW" sz="1477" dirty="0">
                <a:solidFill>
                  <a:schemeClr val="bg2">
                    <a:lumMod val="50000"/>
                  </a:schemeClr>
                </a:solidFill>
              </a:rPr>
              <a:t>USB</a:t>
            </a:r>
          </a:p>
          <a:p>
            <a:pPr algn="ctr"/>
            <a:r>
              <a:rPr lang="en-US" altLang="zh-TW" sz="1477" dirty="0">
                <a:solidFill>
                  <a:schemeClr val="bg2">
                    <a:lumMod val="50000"/>
                  </a:schemeClr>
                </a:solidFill>
              </a:rPr>
              <a:t>Port</a:t>
            </a:r>
            <a:endParaRPr lang="zh-TW" altLang="en-US" sz="1477" dirty="0">
              <a:solidFill>
                <a:schemeClr val="bg2">
                  <a:lumMod val="50000"/>
                </a:schemeClr>
              </a:solidFill>
            </a:endParaRPr>
          </a:p>
        </p:txBody>
      </p:sp>
      <p:cxnSp>
        <p:nvCxnSpPr>
          <p:cNvPr id="56" name="直線接點 55"/>
          <p:cNvCxnSpPr/>
          <p:nvPr/>
        </p:nvCxnSpPr>
        <p:spPr>
          <a:xfrm>
            <a:off x="5520857" y="3590417"/>
            <a:ext cx="355294" cy="242861"/>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5683011" y="3718736"/>
            <a:ext cx="997483" cy="36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77" dirty="0">
                <a:solidFill>
                  <a:schemeClr val="bg2">
                    <a:lumMod val="50000"/>
                  </a:schemeClr>
                </a:solidFill>
              </a:rPr>
              <a:t>Side</a:t>
            </a:r>
          </a:p>
          <a:p>
            <a:pPr algn="ctr">
              <a:defRPr/>
            </a:pPr>
            <a:r>
              <a:rPr lang="en-US" altLang="zh-TW" sz="1477" dirty="0">
                <a:solidFill>
                  <a:schemeClr val="bg2">
                    <a:lumMod val="50000"/>
                  </a:schemeClr>
                </a:solidFill>
              </a:rPr>
              <a:t>Trigger </a:t>
            </a:r>
          </a:p>
        </p:txBody>
      </p:sp>
      <p:cxnSp>
        <p:nvCxnSpPr>
          <p:cNvPr id="58" name="直線接點 57"/>
          <p:cNvCxnSpPr/>
          <p:nvPr/>
        </p:nvCxnSpPr>
        <p:spPr>
          <a:xfrm>
            <a:off x="3137284" y="1711323"/>
            <a:ext cx="374011" cy="0"/>
          </a:xfrm>
          <a:prstGeom prst="line">
            <a:avLst/>
          </a:prstGeom>
          <a:ln>
            <a:solidFill>
              <a:srgbClr val="FFC000"/>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43791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486545" y="1209840"/>
            <a:ext cx="8306813" cy="646203"/>
          </a:xfrm>
          <a:prstGeom prst="rect">
            <a:avLst/>
          </a:prstGeom>
          <a:noFill/>
        </p:spPr>
        <p:txBody>
          <a:bodyPr wrap="square" rtlCol="0">
            <a:spAutoFit/>
          </a:bodyPr>
          <a:lstStyle/>
          <a:p>
            <a:endParaRPr lang="en-US" altLang="zh-TW" sz="738" dirty="0"/>
          </a:p>
          <a:p>
            <a:pPr lvl="0">
              <a:lnSpc>
                <a:spcPct val="110000"/>
              </a:lnSpc>
              <a:spcBef>
                <a:spcPct val="45000"/>
              </a:spcBef>
              <a:buClr>
                <a:srgbClr val="80689D"/>
              </a:buClr>
              <a:defRPr/>
            </a:pPr>
            <a:endParaRPr lang="en-US" altLang="zh-TW" sz="1846" dirty="0">
              <a:solidFill>
                <a:srgbClr val="404040"/>
              </a:solidFill>
            </a:endParaRPr>
          </a:p>
        </p:txBody>
      </p:sp>
      <p:sp>
        <p:nvSpPr>
          <p:cNvPr id="7" name="矩形 6"/>
          <p:cNvSpPr/>
          <p:nvPr/>
        </p:nvSpPr>
        <p:spPr bwMode="auto">
          <a:xfrm>
            <a:off x="2351071" y="334108"/>
            <a:ext cx="6685425"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defTabSz="844083"/>
            <a:r>
              <a:rPr kumimoji="0" lang="en-US" altLang="zh-TW" sz="3323" b="1" dirty="0" smtClean="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Power Management</a:t>
            </a:r>
            <a:endParaRPr kumimoji="0" lang="en-US" altLang="zh-TW" sz="3323"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矩形 13"/>
          <p:cNvSpPr/>
          <p:nvPr/>
        </p:nvSpPr>
        <p:spPr>
          <a:xfrm>
            <a:off x="416953" y="1410184"/>
            <a:ext cx="7721054" cy="362229"/>
          </a:xfrm>
          <a:prstGeom prst="rect">
            <a:avLst/>
          </a:prstGeom>
          <a:noFill/>
        </p:spPr>
        <p:txBody>
          <a:bodyPr wrap="none" lIns="84406" tIns="42203" rIns="84406" bIns="42203">
            <a:spAutoFit/>
          </a:bodyPr>
          <a:lstStyle/>
          <a:p>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Bajo</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consumo</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para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una</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larga</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duracion</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de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bateria</a:t>
            </a:r>
            <a:endParaRPr lang="en-US" altLang="zh-TW" b="1" cap="all" dirty="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74285066"/>
              </p:ext>
            </p:extLst>
          </p:nvPr>
        </p:nvGraphicFramePr>
        <p:xfrm>
          <a:off x="201569" y="2492895"/>
          <a:ext cx="8742968" cy="2886710"/>
        </p:xfrm>
        <a:graphic>
          <a:graphicData uri="http://schemas.openxmlformats.org/drawingml/2006/table">
            <a:tbl>
              <a:tblPr/>
              <a:tblGrid>
                <a:gridCol w="1458684"/>
                <a:gridCol w="1033234"/>
                <a:gridCol w="680535"/>
                <a:gridCol w="518993"/>
                <a:gridCol w="745987"/>
                <a:gridCol w="732618"/>
                <a:gridCol w="381229"/>
                <a:gridCol w="743270"/>
                <a:gridCol w="718444"/>
                <a:gridCol w="1008564"/>
                <a:gridCol w="721410"/>
              </a:tblGrid>
              <a:tr h="430445">
                <a:tc>
                  <a:txBody>
                    <a:bodyPr/>
                    <a:lstStyle/>
                    <a:p>
                      <a:pPr algn="ctr" fontAlgn="ctr"/>
                      <a:r>
                        <a:rPr lang="en-US" sz="1000" b="1" i="0" u="none" strike="noStrike" dirty="0">
                          <a:solidFill>
                            <a:schemeClr val="bg1"/>
                          </a:solidFill>
                          <a:latin typeface="+mn-lt"/>
                        </a:rPr>
                        <a:t>Conditions</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Reader</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smtClean="0">
                          <a:solidFill>
                            <a:schemeClr val="bg1"/>
                          </a:solidFill>
                          <a:latin typeface="+mn-lt"/>
                        </a:rPr>
                        <a:t>3G</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Wi-Fi</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LCD backlight</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Keypad backlight</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GPS</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Bluetooth</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Speaker</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a:solidFill>
                            <a:schemeClr val="bg1"/>
                          </a:solidFill>
                          <a:latin typeface="+mn-lt"/>
                        </a:rPr>
                        <a:t>Temperature</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c>
                  <a:txBody>
                    <a:bodyPr/>
                    <a:lstStyle/>
                    <a:p>
                      <a:pPr algn="ctr" fontAlgn="ctr"/>
                      <a:r>
                        <a:rPr lang="en-US" sz="1000" b="1" i="0" u="none" strike="noStrike" dirty="0" smtClean="0">
                          <a:solidFill>
                            <a:schemeClr val="bg1"/>
                          </a:solidFill>
                          <a:latin typeface="+mn-lt"/>
                        </a:rPr>
                        <a:t>Working </a:t>
                      </a:r>
                    </a:p>
                    <a:p>
                      <a:pPr algn="ctr" fontAlgn="ctr"/>
                      <a:r>
                        <a:rPr lang="en-US" altLang="zh-TW" sz="1000" b="1" i="0" u="none" strike="noStrike" dirty="0" smtClean="0">
                          <a:solidFill>
                            <a:schemeClr val="bg1"/>
                          </a:solidFill>
                          <a:latin typeface="+mn-lt"/>
                        </a:rPr>
                        <a:t>Hours</a:t>
                      </a:r>
                      <a:endParaRPr lang="zh-TW" sz="10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r h="332084">
                <a:tc rowSpan="3">
                  <a:txBody>
                    <a:bodyPr/>
                    <a:lstStyle/>
                    <a:p>
                      <a:pPr algn="ctr" fontAlgn="ctr"/>
                      <a:endParaRPr lang="en-US" sz="1100" b="0" i="0" u="none" strike="noStrike" dirty="0" smtClean="0">
                        <a:solidFill>
                          <a:srgbClr val="404040"/>
                        </a:solidFill>
                        <a:latin typeface="+mn-lt"/>
                      </a:endParaRPr>
                    </a:p>
                    <a:p>
                      <a:pPr algn="ctr" fontAlgn="ctr"/>
                      <a:r>
                        <a:rPr lang="en-US" sz="1100" b="0" i="0" u="none" strike="noStrike" dirty="0" smtClean="0">
                          <a:solidFill>
                            <a:srgbClr val="404040"/>
                          </a:solidFill>
                          <a:latin typeface="+mn-lt"/>
                        </a:rPr>
                        <a:t>1 scan </a:t>
                      </a:r>
                      <a:r>
                        <a:rPr lang="en-US" sz="1100" b="0" i="0" u="none" strike="noStrike" dirty="0">
                          <a:solidFill>
                            <a:srgbClr val="404040"/>
                          </a:solidFill>
                          <a:latin typeface="+mn-lt"/>
                        </a:rPr>
                        <a:t>and Wi-Fi transmit </a:t>
                      </a:r>
                      <a:r>
                        <a:rPr lang="en-US" sz="1100" b="0" i="0" u="sng" strike="noStrike" dirty="0">
                          <a:solidFill>
                            <a:srgbClr val="404040"/>
                          </a:solidFill>
                          <a:latin typeface="+mn-lt"/>
                        </a:rPr>
                        <a:t>every </a:t>
                      </a:r>
                      <a:r>
                        <a:rPr lang="en-US" sz="1100" b="1" i="0" u="sng" strike="noStrike" dirty="0">
                          <a:solidFill>
                            <a:srgbClr val="404040"/>
                          </a:solidFill>
                          <a:latin typeface="+mn-lt"/>
                        </a:rPr>
                        <a:t>20</a:t>
                      </a:r>
                      <a:r>
                        <a:rPr lang="en-US" sz="1100" b="0" i="0" u="sng" strike="noStrike" dirty="0">
                          <a:solidFill>
                            <a:srgbClr val="404040"/>
                          </a:solidFill>
                          <a:latin typeface="+mn-lt"/>
                        </a:rPr>
                        <a:t> </a:t>
                      </a:r>
                      <a:r>
                        <a:rPr lang="en-US" sz="1100" b="0" i="0" u="sng" strike="noStrike" dirty="0" smtClean="0">
                          <a:solidFill>
                            <a:srgbClr val="404040"/>
                          </a:solidFill>
                          <a:latin typeface="+mn-lt"/>
                        </a:rPr>
                        <a:t>sec</a:t>
                      </a:r>
                      <a:endParaRPr lang="zh-TW" sz="1100" b="0" i="0" u="sng"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404040"/>
                          </a:solidFill>
                          <a:latin typeface="+mn-lt"/>
                        </a:rPr>
                        <a:t>laser</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100" b="0" i="0" u="none" strike="noStrike" dirty="0" smtClean="0">
                          <a:solidFill>
                            <a:srgbClr val="404040"/>
                          </a:solidFill>
                          <a:latin typeface="+mn-lt"/>
                        </a:rPr>
                        <a:t>off</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100" b="1" i="0" u="none" strike="noStrike" dirty="0" smtClean="0">
                          <a:solidFill>
                            <a:srgbClr val="404040"/>
                          </a:solidFill>
                          <a:latin typeface="+mn-lt"/>
                        </a:rPr>
                        <a:t>on</a:t>
                      </a:r>
                      <a:endParaRPr lang="zh-TW" sz="1100" b="1"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altLang="zh-TW" sz="1100" b="0" i="0" u="none" strike="noStrike" dirty="0" smtClean="0">
                          <a:solidFill>
                            <a:srgbClr val="404040"/>
                          </a:solidFill>
                          <a:latin typeface="+mn-lt"/>
                        </a:rPr>
                        <a:t>50%</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en-US" sz="1100" b="0" i="0" u="none" strike="noStrike" dirty="0" smtClean="0">
                          <a:solidFill>
                            <a:srgbClr val="404040"/>
                          </a:solidFill>
                          <a:latin typeface="+mn-lt"/>
                        </a:rPr>
                        <a:t>Off</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en-US" sz="1100" b="0" i="0" u="none" strike="noStrike" dirty="0" smtClean="0">
                          <a:solidFill>
                            <a:srgbClr val="404040"/>
                          </a:solidFill>
                          <a:latin typeface="+mn-lt"/>
                        </a:rPr>
                        <a:t>Off</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en-US" sz="1100" b="0" i="0" u="none" strike="noStrike" dirty="0" smtClean="0">
                          <a:solidFill>
                            <a:srgbClr val="404040"/>
                          </a:solidFill>
                          <a:latin typeface="+mn-lt"/>
                        </a:rPr>
                        <a:t>Off</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en-US" sz="1100" b="0" i="0" u="none" strike="noStrike" dirty="0">
                          <a:solidFill>
                            <a:srgbClr val="404040"/>
                          </a:solidFill>
                          <a:latin typeface="+mn-lt"/>
                        </a:rPr>
                        <a:t>on</a:t>
                      </a:r>
                      <a:br>
                        <a:rPr lang="en-US" sz="1100" b="0" i="0" u="none" strike="noStrike" dirty="0">
                          <a:solidFill>
                            <a:srgbClr val="404040"/>
                          </a:solidFill>
                          <a:latin typeface="+mn-lt"/>
                        </a:rPr>
                      </a:br>
                      <a:r>
                        <a:rPr lang="en-US" sz="1100" b="0" i="0" u="none" strike="noStrike" dirty="0">
                          <a:solidFill>
                            <a:srgbClr val="404040"/>
                          </a:solidFill>
                          <a:latin typeface="+mn-lt"/>
                        </a:rPr>
                        <a:t>(default)</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6">
                  <a:txBody>
                    <a:bodyPr/>
                    <a:lstStyle/>
                    <a:p>
                      <a:pPr algn="ctr" fontAlgn="ctr"/>
                      <a:r>
                        <a:rPr lang="en-US" sz="1100" b="0" i="0" u="none" strike="noStrike" dirty="0">
                          <a:solidFill>
                            <a:srgbClr val="404040"/>
                          </a:solidFill>
                          <a:latin typeface="+mn-lt"/>
                        </a:rPr>
                        <a:t>25°C</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1100" b="1" i="0" u="none" strike="noStrike" dirty="0" smtClean="0">
                          <a:solidFill>
                            <a:schemeClr val="bg1"/>
                          </a:solidFill>
                          <a:latin typeface="+mn-lt"/>
                        </a:rPr>
                        <a:t>11.2</a:t>
                      </a:r>
                      <a:endParaRPr lang="zh-TW" sz="11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r h="400869">
                <a:tc vMerge="1">
                  <a:txBody>
                    <a:bodyPr/>
                    <a:lstStyle/>
                    <a:p>
                      <a:endParaRPr lang="zh-TW" altLang="en-US"/>
                    </a:p>
                  </a:txBody>
                  <a:tcPr/>
                </a:tc>
                <a:tc>
                  <a:txBody>
                    <a:bodyPr/>
                    <a:lstStyle/>
                    <a:p>
                      <a:pPr algn="ctr" fontAlgn="ctr"/>
                      <a:r>
                        <a:rPr lang="en-US" sz="1100" b="1" i="0" u="none" strike="noStrike" dirty="0" smtClean="0">
                          <a:solidFill>
                            <a:srgbClr val="404040"/>
                          </a:solidFill>
                          <a:latin typeface="+mn-lt"/>
                        </a:rPr>
                        <a:t>CCD</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zh-TW" sz="1000" b="0" i="0" u="none" strike="noStrike" dirty="0">
                        <a:solidFill>
                          <a:srgbClr val="404040"/>
                        </a:solidFill>
                        <a:latin typeface="+mn-lt"/>
                      </a:endParaRPr>
                    </a:p>
                  </a:txBody>
                  <a:tcPr marL="2093" marR="2093" marT="2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zh-TW" sz="1000" b="1" i="0" u="none" strike="noStrike" dirty="0">
                        <a:solidFill>
                          <a:srgbClr val="404040"/>
                        </a:solidFill>
                        <a:latin typeface="+mn-lt"/>
                      </a:endParaRPr>
                    </a:p>
                  </a:txBody>
                  <a:tcPr marL="2093" marR="2093" marT="2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fontAlgn="ctr" latinLnBrk="0" hangingPunct="1"/>
                      <a:r>
                        <a:rPr lang="en-US" altLang="zh-TW" sz="1100" b="1" i="0" u="none" strike="noStrike" kern="1200" dirty="0" smtClean="0">
                          <a:solidFill>
                            <a:schemeClr val="bg1"/>
                          </a:solidFill>
                          <a:latin typeface="+mn-lt"/>
                          <a:ea typeface="+mn-ea"/>
                          <a:cs typeface="+mn-cs"/>
                        </a:rPr>
                        <a:t>11.5</a:t>
                      </a:r>
                      <a:endParaRPr lang="zh-TW" altLang="en-US" sz="1100" b="1" i="0" u="none" strike="noStrike" kern="1200" dirty="0">
                        <a:solidFill>
                          <a:schemeClr val="bg1"/>
                        </a:solidFill>
                        <a:latin typeface="+mn-lt"/>
                        <a:ea typeface="+mn-ea"/>
                        <a:cs typeface="+mn-cs"/>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r h="381275">
                <a:tc vMerge="1">
                  <a:txBody>
                    <a:bodyPr/>
                    <a:lstStyle/>
                    <a:p>
                      <a:endParaRPr lang="zh-TW" altLang="en-US"/>
                    </a:p>
                  </a:txBody>
                  <a:tcPr/>
                </a:tc>
                <a:tc>
                  <a:txBody>
                    <a:bodyPr/>
                    <a:lstStyle/>
                    <a:p>
                      <a:pPr algn="ctr" fontAlgn="ctr"/>
                      <a:r>
                        <a:rPr lang="en-US" altLang="zh-TW" sz="1100" b="1" i="0" u="none" strike="noStrike" kern="1200" dirty="0" smtClean="0">
                          <a:solidFill>
                            <a:srgbClr val="404040"/>
                          </a:solidFill>
                          <a:latin typeface="+mn-lt"/>
                          <a:ea typeface="+mn-ea"/>
                          <a:cs typeface="+mn-cs"/>
                        </a:rPr>
                        <a:t>2D</a:t>
                      </a: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fontAlgn="ctr" latinLnBrk="0" hangingPunct="1"/>
                      <a:r>
                        <a:rPr lang="en-US" altLang="zh-TW" sz="1100" b="1" i="0" u="none" strike="noStrike" kern="1200" dirty="0" smtClean="0">
                          <a:solidFill>
                            <a:schemeClr val="bg1"/>
                          </a:solidFill>
                          <a:latin typeface="+mn-lt"/>
                          <a:ea typeface="+mn-ea"/>
                          <a:cs typeface="+mn-cs"/>
                        </a:rPr>
                        <a:t>10.7</a:t>
                      </a:r>
                      <a:endParaRPr lang="zh-TW" altLang="en-US" sz="1100" b="1" i="0" u="none" strike="noStrike" kern="1200" dirty="0">
                        <a:solidFill>
                          <a:schemeClr val="bg1"/>
                        </a:solidFill>
                        <a:latin typeface="+mn-lt"/>
                        <a:ea typeface="+mn-ea"/>
                        <a:cs typeface="+mn-cs"/>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r h="474459">
                <a:tc rowSpan="3">
                  <a:txBody>
                    <a:bodyPr/>
                    <a:lstStyle/>
                    <a:p>
                      <a:pPr algn="ctr" fontAlgn="ctr"/>
                      <a:endParaRPr lang="en-US" altLang="zh-TW" sz="1100" b="0" i="0" u="none" strike="noStrike" dirty="0" smtClean="0">
                        <a:solidFill>
                          <a:srgbClr val="404040"/>
                        </a:solidFill>
                        <a:latin typeface="+mn-lt"/>
                      </a:endParaRPr>
                    </a:p>
                    <a:p>
                      <a:pPr algn="ctr" fontAlgn="ctr"/>
                      <a:r>
                        <a:rPr lang="en-US" altLang="zh-TW" sz="1100" b="0" i="0" u="none" strike="noStrike" dirty="0" smtClean="0">
                          <a:solidFill>
                            <a:srgbClr val="404040"/>
                          </a:solidFill>
                          <a:latin typeface="+mn-lt"/>
                        </a:rPr>
                        <a:t>1 scan and 3G transmit </a:t>
                      </a:r>
                      <a:r>
                        <a:rPr lang="en-US" altLang="zh-TW" sz="1100" b="0" i="0" u="sng" strike="noStrike" dirty="0" smtClean="0">
                          <a:solidFill>
                            <a:srgbClr val="404040"/>
                          </a:solidFill>
                          <a:latin typeface="+mn-lt"/>
                        </a:rPr>
                        <a:t>every </a:t>
                      </a:r>
                      <a:r>
                        <a:rPr lang="en-US" altLang="zh-TW" sz="1100" b="1" i="0" u="sng" strike="noStrike" dirty="0" smtClean="0">
                          <a:solidFill>
                            <a:srgbClr val="404040"/>
                          </a:solidFill>
                          <a:latin typeface="+mn-lt"/>
                        </a:rPr>
                        <a:t>20</a:t>
                      </a:r>
                      <a:r>
                        <a:rPr lang="en-US" altLang="zh-TW" sz="1100" b="0" i="0" u="sng" strike="noStrike" dirty="0" smtClean="0">
                          <a:solidFill>
                            <a:srgbClr val="404040"/>
                          </a:solidFill>
                          <a:latin typeface="+mn-lt"/>
                        </a:rPr>
                        <a:t> sec</a:t>
                      </a:r>
                      <a:endParaRPr lang="zh-TW" altLang="zh-TW" sz="1100" b="0" i="0" u="sng"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100" b="1" i="0" u="none" strike="noStrike" dirty="0" smtClean="0">
                          <a:solidFill>
                            <a:srgbClr val="404040"/>
                          </a:solidFill>
                          <a:latin typeface="+mn-lt"/>
                        </a:rPr>
                        <a:t>Laser</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100" b="1" i="0" u="none" strike="noStrike" dirty="0">
                          <a:solidFill>
                            <a:srgbClr val="404040"/>
                          </a:solidFill>
                          <a:latin typeface="+mn-lt"/>
                        </a:rPr>
                        <a:t>on</a:t>
                      </a:r>
                      <a:r>
                        <a:rPr lang="en-US" sz="1100" b="0" i="0" u="none" strike="noStrike" dirty="0">
                          <a:solidFill>
                            <a:srgbClr val="404040"/>
                          </a:solidFill>
                          <a:latin typeface="+mn-lt"/>
                        </a:rPr>
                        <a:t/>
                      </a:r>
                      <a:br>
                        <a:rPr lang="en-US" sz="1100" b="0" i="0" u="none" strike="noStrike" dirty="0">
                          <a:solidFill>
                            <a:srgbClr val="404040"/>
                          </a:solidFill>
                          <a:latin typeface="+mn-lt"/>
                        </a:rPr>
                      </a:br>
                      <a:r>
                        <a:rPr lang="en-US" sz="1100" b="0" i="0" u="none" strike="noStrike" dirty="0">
                          <a:solidFill>
                            <a:srgbClr val="404040"/>
                          </a:solidFill>
                          <a:latin typeface="+mn-lt"/>
                        </a:rPr>
                        <a:t>(good signal strength)</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US" sz="1100" b="0" i="0" u="none" strike="noStrike" dirty="0">
                          <a:solidFill>
                            <a:srgbClr val="404040"/>
                          </a:solidFill>
                          <a:latin typeface="+mn-lt"/>
                        </a:rPr>
                        <a:t>off</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100" b="0" i="0" u="none" strike="noStrike" dirty="0" smtClean="0">
                          <a:solidFill>
                            <a:srgbClr val="404040"/>
                          </a:solidFill>
                          <a:latin typeface="+mn-lt"/>
                        </a:rPr>
                        <a:t>50%</a:t>
                      </a:r>
                      <a:endParaRPr lang="zh-TW" altLang="zh-TW" sz="1100" b="0" i="0" u="none" strike="noStrike" dirty="0" smtClean="0">
                        <a:solidFill>
                          <a:srgbClr val="404040"/>
                        </a:solidFill>
                        <a:latin typeface="+mn-lt"/>
                      </a:endParaRPr>
                    </a:p>
                    <a:p>
                      <a:endParaRPr lang="zh-TW" altLang="en-US" sz="1100" dirty="0">
                        <a:solidFill>
                          <a:srgbClr val="404040"/>
                        </a:solidFill>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fontAlgn="ctr" latinLnBrk="0" hangingPunct="1"/>
                      <a:r>
                        <a:rPr lang="en-US" altLang="zh-TW" sz="1100" b="1" i="0" u="none" strike="noStrike" kern="1200" dirty="0" smtClean="0">
                          <a:solidFill>
                            <a:schemeClr val="bg1"/>
                          </a:solidFill>
                          <a:latin typeface="+mn-lt"/>
                          <a:ea typeface="+mn-ea"/>
                          <a:cs typeface="+mn-cs"/>
                        </a:rPr>
                        <a:t>11.7</a:t>
                      </a:r>
                      <a:endParaRPr lang="zh-TW" altLang="en-US" sz="1100" b="1" i="0" u="none" strike="noStrike" kern="1200" dirty="0">
                        <a:solidFill>
                          <a:schemeClr val="bg1"/>
                        </a:solidFill>
                        <a:latin typeface="+mn-lt"/>
                        <a:ea typeface="+mn-ea"/>
                        <a:cs typeface="+mn-cs"/>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r h="430895">
                <a:tc vMerge="1">
                  <a:txBody>
                    <a:bodyPr/>
                    <a:lstStyle/>
                    <a:p>
                      <a:endParaRPr lang="zh-TW" altLang="en-US"/>
                    </a:p>
                  </a:txBody>
                  <a:tcPr/>
                </a:tc>
                <a:tc>
                  <a:txBody>
                    <a:bodyPr/>
                    <a:lstStyle/>
                    <a:p>
                      <a:pPr algn="ctr" fontAlgn="ctr"/>
                      <a:r>
                        <a:rPr lang="en-US" sz="1100" b="1" i="0" u="none" strike="noStrike" dirty="0" smtClean="0">
                          <a:solidFill>
                            <a:srgbClr val="404040"/>
                          </a:solidFill>
                          <a:latin typeface="+mn-lt"/>
                        </a:rPr>
                        <a:t>CCD</a:t>
                      </a:r>
                      <a:endParaRPr lang="zh-TW" sz="1100" b="0" i="0" u="none" strike="noStrike" dirty="0">
                        <a:solidFill>
                          <a:srgbClr val="404040"/>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fontAlgn="ctr" latinLnBrk="0" hangingPunct="1"/>
                      <a:r>
                        <a:rPr lang="en-US" altLang="zh-TW" sz="1100" b="1" i="0" u="none" strike="noStrike" kern="1200" dirty="0" smtClean="0">
                          <a:solidFill>
                            <a:schemeClr val="bg1"/>
                          </a:solidFill>
                          <a:latin typeface="+mn-lt"/>
                          <a:ea typeface="+mn-ea"/>
                          <a:cs typeface="+mn-cs"/>
                        </a:rPr>
                        <a:t>11.8</a:t>
                      </a:r>
                      <a:endParaRPr lang="zh-TW" altLang="en-US" sz="1100" b="1" i="0" u="none" strike="noStrike" kern="1200" dirty="0">
                        <a:solidFill>
                          <a:schemeClr val="bg1"/>
                        </a:solidFill>
                        <a:latin typeface="+mn-lt"/>
                        <a:ea typeface="+mn-ea"/>
                        <a:cs typeface="+mn-cs"/>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r h="436683">
                <a:tc vMerge="1">
                  <a:txBody>
                    <a:bodyPr/>
                    <a:lstStyle/>
                    <a:p>
                      <a:endParaRPr lang="zh-TW" altLang="en-US"/>
                    </a:p>
                  </a:txBody>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altLang="zh-TW" sz="1100" b="1" i="0" u="none" strike="noStrike" kern="1200" dirty="0" smtClean="0">
                          <a:solidFill>
                            <a:srgbClr val="404040"/>
                          </a:solidFill>
                          <a:latin typeface="+mn-lt"/>
                          <a:ea typeface="+mn-ea"/>
                          <a:cs typeface="+mn-cs"/>
                        </a:rPr>
                        <a:t>2D</a:t>
                      </a:r>
                      <a:endParaRPr lang="zh-TW" altLang="zh-TW" sz="1100" b="1" i="0" u="none" strike="noStrike" kern="1200" dirty="0" smtClean="0">
                        <a:solidFill>
                          <a:srgbClr val="404040"/>
                        </a:solidFill>
                        <a:latin typeface="+mn-lt"/>
                        <a:ea typeface="+mn-ea"/>
                        <a:cs typeface="+mn-cs"/>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zh-TW" sz="900" b="0" i="0" u="none" strike="noStrike" dirty="0">
                        <a:solidFill>
                          <a:srgbClr val="000000"/>
                        </a:solidFill>
                        <a:latin typeface="+mn-lt"/>
                      </a:endParaRPr>
                    </a:p>
                  </a:txBody>
                  <a:tcPr marL="2093" marR="2093" marT="2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fontAlgn="ctr"/>
                      <a:endParaRPr lang="zh-TW" sz="1000" b="0" i="0" u="none" strike="noStrike" dirty="0">
                        <a:solidFill>
                          <a:srgbClr val="000000"/>
                        </a:solidFill>
                        <a:latin typeface="+mn-lt"/>
                      </a:endParaRPr>
                    </a:p>
                  </a:txBody>
                  <a:tcPr marL="2093" marR="2093" marT="209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fontAlgn="ctr"/>
                      <a:r>
                        <a:rPr lang="en-US" altLang="zh-TW" sz="1100" b="1" i="0" u="none" strike="noStrike" dirty="0" smtClean="0">
                          <a:solidFill>
                            <a:schemeClr val="bg1"/>
                          </a:solidFill>
                          <a:latin typeface="+mn-lt"/>
                        </a:rPr>
                        <a:t>11.2</a:t>
                      </a:r>
                      <a:endParaRPr lang="zh-TW" sz="1100" b="1" i="0" u="none" strike="noStrike" dirty="0">
                        <a:solidFill>
                          <a:schemeClr val="bg1"/>
                        </a:solidFill>
                        <a:latin typeface="+mn-lt"/>
                      </a:endParaRPr>
                    </a:p>
                  </a:txBody>
                  <a:tcPr marL="1932" marR="1932" marT="19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4579"/>
                    </a:solidFill>
                  </a:tcPr>
                </a:tc>
              </a:tr>
            </a:tbl>
          </a:graphicData>
        </a:graphic>
      </p:graphicFrame>
      <p:sp>
        <p:nvSpPr>
          <p:cNvPr id="9" name="矩形 8"/>
          <p:cNvSpPr/>
          <p:nvPr/>
        </p:nvSpPr>
        <p:spPr>
          <a:xfrm>
            <a:off x="222153" y="5405389"/>
            <a:ext cx="7542399" cy="376385"/>
          </a:xfrm>
          <a:prstGeom prst="rect">
            <a:avLst/>
          </a:prstGeom>
          <a:noFill/>
        </p:spPr>
        <p:txBody>
          <a:bodyPr wrap="square">
            <a:spAutoFit/>
          </a:bodyPr>
          <a:lstStyle/>
          <a:p>
            <a:r>
              <a:rPr lang="zh-TW" altLang="en-US" sz="923" dirty="0">
                <a:solidFill>
                  <a:srgbClr val="404040"/>
                </a:solidFill>
                <a:cs typeface="Arial" pitchFamily="34" charset="0"/>
              </a:rPr>
              <a:t>* </a:t>
            </a:r>
            <a:r>
              <a:rPr lang="en-US" altLang="zh-TW" sz="923" dirty="0">
                <a:solidFill>
                  <a:srgbClr val="404040"/>
                </a:solidFill>
                <a:cs typeface="Arial" pitchFamily="34" charset="0"/>
              </a:rPr>
              <a:t>Internal test result from CipherLab under various product configurations. (</a:t>
            </a:r>
            <a:r>
              <a:rPr lang="en-US" altLang="zh-TW" sz="923" dirty="0">
                <a:solidFill>
                  <a:srgbClr val="404040"/>
                </a:solidFill>
              </a:rPr>
              <a:t>Barcode EAN13, 6588612974000)</a:t>
            </a:r>
          </a:p>
          <a:p>
            <a:endParaRPr lang="zh-TW" altLang="en-US" sz="923" dirty="0">
              <a:solidFill>
                <a:srgbClr val="404040"/>
              </a:solidFill>
            </a:endParaRPr>
          </a:p>
        </p:txBody>
      </p:sp>
    </p:spTree>
    <p:extLst>
      <p:ext uri="{BB962C8B-B14F-4D97-AF65-F5344CB8AC3E}">
        <p14:creationId xmlns:p14="http://schemas.microsoft.com/office/powerpoint/2010/main" val="313248099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248119" y="1636554"/>
            <a:ext cx="2863571" cy="2316940"/>
          </a:xfrm>
          <a:prstGeom prst="rect">
            <a:avLst/>
          </a:prstGeom>
          <a:gradFill>
            <a:gsLst>
              <a:gs pos="36000">
                <a:srgbClr val="CAB484"/>
              </a:gs>
              <a:gs pos="64999">
                <a:srgbClr val="F0EBD5"/>
              </a:gs>
              <a:gs pos="100000">
                <a:srgbClr val="D1C39F"/>
              </a:gs>
            </a:gsLst>
            <a:lin ang="2700000" scaled="0"/>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84406" tIns="42203" rIns="84406" bIns="42203" numCol="1" rtlCol="0" anchor="t" anchorCtr="0" compatLnSpc="1">
            <a:prstTxWarp prst="textNoShape">
              <a:avLst/>
            </a:prstTxWarp>
          </a:bodyPr>
          <a:lstStyle/>
          <a:p>
            <a:pPr defTabSz="844083"/>
            <a:endParaRPr kumimoji="0" lang="zh-TW" altLang="en-US" sz="2215">
              <a:latin typeface="Verdana" pitchFamily="-111" charset="0"/>
              <a:ea typeface="ヒラギノ角ゴ Pro W3" pitchFamily="-64" charset="-128"/>
              <a:cs typeface="ヒラギノ角ゴ Pro W3" pitchFamily="-64" charset="-128"/>
            </a:endParaRPr>
          </a:p>
        </p:txBody>
      </p:sp>
      <p:sp>
        <p:nvSpPr>
          <p:cNvPr id="11" name="矩形 10"/>
          <p:cNvSpPr/>
          <p:nvPr/>
        </p:nvSpPr>
        <p:spPr bwMode="auto">
          <a:xfrm>
            <a:off x="3118382" y="1628800"/>
            <a:ext cx="2863571" cy="2316940"/>
          </a:xfrm>
          <a:prstGeom prst="rect">
            <a:avLst/>
          </a:prstGeom>
          <a:gradFill>
            <a:gsLst>
              <a:gs pos="36000">
                <a:srgbClr val="CAB484"/>
              </a:gs>
              <a:gs pos="64999">
                <a:srgbClr val="F0EBD5"/>
              </a:gs>
              <a:gs pos="100000">
                <a:srgbClr val="D1C39F"/>
              </a:gs>
            </a:gsLst>
            <a:lin ang="2700000" scaled="0"/>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84406" tIns="42203" rIns="84406" bIns="42203" numCol="1" rtlCol="0" anchor="t" anchorCtr="0" compatLnSpc="1">
            <a:prstTxWarp prst="textNoShape">
              <a:avLst/>
            </a:prstTxWarp>
          </a:bodyPr>
          <a:lstStyle/>
          <a:p>
            <a:pPr defTabSz="844083"/>
            <a:endParaRPr kumimoji="0" lang="zh-TW" altLang="en-US" sz="2215">
              <a:latin typeface="Verdana" pitchFamily="-111" charset="0"/>
              <a:ea typeface="ヒラギノ角ゴ Pro W3" pitchFamily="-64" charset="-128"/>
              <a:cs typeface="ヒラギノ角ゴ Pro W3" pitchFamily="-64" charset="-128"/>
            </a:endParaRPr>
          </a:p>
        </p:txBody>
      </p:sp>
      <p:sp>
        <p:nvSpPr>
          <p:cNvPr id="13" name="矩形 12"/>
          <p:cNvSpPr/>
          <p:nvPr/>
        </p:nvSpPr>
        <p:spPr bwMode="auto">
          <a:xfrm>
            <a:off x="6010721" y="1636554"/>
            <a:ext cx="2863571" cy="2316940"/>
          </a:xfrm>
          <a:prstGeom prst="rect">
            <a:avLst/>
          </a:prstGeom>
          <a:gradFill>
            <a:gsLst>
              <a:gs pos="36000">
                <a:srgbClr val="CAB484"/>
              </a:gs>
              <a:gs pos="64999">
                <a:srgbClr val="F0EBD5"/>
              </a:gs>
              <a:gs pos="100000">
                <a:srgbClr val="D1C39F"/>
              </a:gs>
            </a:gsLst>
            <a:lin ang="2700000" scaled="0"/>
          </a:gra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84406" tIns="42203" rIns="84406" bIns="42203" numCol="1" rtlCol="0" anchor="t" anchorCtr="0" compatLnSpc="1">
            <a:prstTxWarp prst="textNoShape">
              <a:avLst/>
            </a:prstTxWarp>
          </a:bodyPr>
          <a:lstStyle/>
          <a:p>
            <a:pPr defTabSz="844083"/>
            <a:endParaRPr kumimoji="0" lang="zh-TW" altLang="en-US" sz="2215">
              <a:latin typeface="Verdana" pitchFamily="-111" charset="0"/>
              <a:ea typeface="ヒラギノ角ゴ Pro W3" pitchFamily="-64" charset="-128"/>
              <a:cs typeface="ヒラギノ角ゴ Pro W3" pitchFamily="-64" charset="-128"/>
            </a:endParaRPr>
          </a:p>
        </p:txBody>
      </p:sp>
      <p:sp>
        <p:nvSpPr>
          <p:cNvPr id="3" name="矩形 2"/>
          <p:cNvSpPr/>
          <p:nvPr/>
        </p:nvSpPr>
        <p:spPr bwMode="auto">
          <a:xfrm>
            <a:off x="334847" y="260648"/>
            <a:ext cx="6685425"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eaLnBrk="0" hangingPunct="0"/>
            <a:r>
              <a:rPr kumimoji="0" lang="en-US" altLang="zh-TW" sz="3323" b="1" dirty="0" err="1" smtClean="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Accesorios</a:t>
            </a:r>
            <a:r>
              <a:rPr kumimoji="0" lang="en-US" altLang="zh-TW" sz="3323" b="1" dirty="0" smtClean="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0" lang="en-US" altLang="zh-TW" sz="3323" b="1" dirty="0" err="1" smtClean="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Opcionales</a:t>
            </a:r>
            <a:endParaRPr kumimoji="0" lang="zh-TW" altLang="en-US" sz="3323"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文字方塊 11"/>
          <p:cNvSpPr txBox="1"/>
          <p:nvPr/>
        </p:nvSpPr>
        <p:spPr>
          <a:xfrm>
            <a:off x="415605" y="3890468"/>
            <a:ext cx="8508749" cy="376385"/>
          </a:xfrm>
          <a:prstGeom prst="rect">
            <a:avLst/>
          </a:prstGeom>
          <a:noFill/>
        </p:spPr>
        <p:txBody>
          <a:bodyPr wrap="square" rtlCol="0">
            <a:spAutoFit/>
          </a:bodyPr>
          <a:lstStyle/>
          <a:p>
            <a:pPr marL="316531" indent="-316531">
              <a:buBlip>
                <a:blip r:embed="rId2"/>
              </a:buBlip>
            </a:pPr>
            <a:r>
              <a:rPr lang="en-US" altLang="zh-TW" sz="1846" dirty="0" smtClean="0">
                <a:solidFill>
                  <a:srgbClr val="404040"/>
                </a:solidFill>
              </a:rPr>
              <a:t>La </a:t>
            </a:r>
            <a:r>
              <a:rPr lang="en-US" altLang="zh-TW" sz="1846" dirty="0" err="1" smtClean="0">
                <a:solidFill>
                  <a:srgbClr val="404040"/>
                </a:solidFill>
              </a:rPr>
              <a:t>cuna</a:t>
            </a:r>
            <a:r>
              <a:rPr lang="en-US" altLang="zh-TW" sz="1846" dirty="0" smtClean="0">
                <a:solidFill>
                  <a:srgbClr val="404040"/>
                </a:solidFill>
              </a:rPr>
              <a:t> de </a:t>
            </a:r>
            <a:r>
              <a:rPr lang="en-US" altLang="zh-TW" sz="1846" dirty="0" err="1" smtClean="0">
                <a:solidFill>
                  <a:srgbClr val="404040"/>
                </a:solidFill>
              </a:rPr>
              <a:t>carga</a:t>
            </a:r>
            <a:r>
              <a:rPr lang="en-US" altLang="zh-TW" sz="1846" dirty="0" smtClean="0">
                <a:solidFill>
                  <a:srgbClr val="404040"/>
                </a:solidFill>
              </a:rPr>
              <a:t> y el cable Snap On se </a:t>
            </a:r>
            <a:r>
              <a:rPr lang="en-US" altLang="zh-TW" sz="1846" dirty="0" err="1" smtClean="0">
                <a:solidFill>
                  <a:srgbClr val="404040"/>
                </a:solidFill>
              </a:rPr>
              <a:t>pueden</a:t>
            </a:r>
            <a:r>
              <a:rPr lang="en-US" altLang="zh-TW" sz="1846" dirty="0" smtClean="0">
                <a:solidFill>
                  <a:srgbClr val="404040"/>
                </a:solidFill>
              </a:rPr>
              <a:t> </a:t>
            </a:r>
            <a:r>
              <a:rPr lang="en-US" altLang="zh-TW" sz="1846" dirty="0" err="1" smtClean="0">
                <a:solidFill>
                  <a:srgbClr val="404040"/>
                </a:solidFill>
              </a:rPr>
              <a:t>utilizar</a:t>
            </a:r>
            <a:r>
              <a:rPr lang="en-US" altLang="zh-TW" sz="1846" dirty="0" smtClean="0">
                <a:solidFill>
                  <a:srgbClr val="404040"/>
                </a:solidFill>
              </a:rPr>
              <a:t> con la </a:t>
            </a:r>
            <a:r>
              <a:rPr lang="en-US" altLang="zh-TW" sz="1846" dirty="0" err="1" smtClean="0">
                <a:solidFill>
                  <a:srgbClr val="404040"/>
                </a:solidFill>
              </a:rPr>
              <a:t>carcasa</a:t>
            </a:r>
            <a:r>
              <a:rPr lang="en-US" altLang="zh-TW" sz="1846" dirty="0" smtClean="0">
                <a:solidFill>
                  <a:srgbClr val="404040"/>
                </a:solidFill>
              </a:rPr>
              <a:t>.</a:t>
            </a:r>
            <a:endParaRPr lang="en-US" altLang="zh-TW" sz="1846" dirty="0">
              <a:solidFill>
                <a:srgbClr val="404040"/>
              </a:solidFill>
            </a:endParaRPr>
          </a:p>
        </p:txBody>
      </p:sp>
      <p:pic>
        <p:nvPicPr>
          <p:cNvPr id="69634" name="Picture 2" descr="\\file3\MKT&amp;IR\Product\Mobile Computer\RS30\Product Photo\Accessory\Charging cradl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989" y="2654511"/>
            <a:ext cx="2457254" cy="1146285"/>
          </a:xfrm>
          <a:prstGeom prst="rect">
            <a:avLst/>
          </a:prstGeom>
          <a:noFill/>
          <a:extLst>
            <a:ext uri="{909E8E84-426E-40DD-AFC4-6F175D3DCCD1}">
              <a14:hiddenFill xmlns:a14="http://schemas.microsoft.com/office/drawing/2010/main">
                <a:solidFill>
                  <a:srgbClr val="FFFFFF"/>
                </a:solidFill>
              </a14:hiddenFill>
            </a:ext>
          </a:extLst>
        </p:spPr>
      </p:pic>
      <p:pic>
        <p:nvPicPr>
          <p:cNvPr id="69635" name="Picture 3" descr="\\file3\MKT&amp;IR\Product\Mobile Computer\RS30\Product Photo\Accessory\protective boo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96388">
            <a:off x="7354242" y="2025257"/>
            <a:ext cx="797260" cy="1800981"/>
          </a:xfrm>
          <a:prstGeom prst="rect">
            <a:avLst/>
          </a:prstGeom>
          <a:noFill/>
          <a:extLst>
            <a:ext uri="{909E8E84-426E-40DD-AFC4-6F175D3DCCD1}">
              <a14:hiddenFill xmlns:a14="http://schemas.microsoft.com/office/drawing/2010/main">
                <a:solidFill>
                  <a:srgbClr val="FFFFFF"/>
                </a:solidFill>
              </a14:hiddenFill>
            </a:ext>
          </a:extLst>
        </p:spPr>
      </p:pic>
      <p:pic>
        <p:nvPicPr>
          <p:cNvPr id="69636" name="Picture 4" descr="\\file3\MKT&amp;IR\Product\Mobile Computer\RS30\Product Photo\Accessory\Snap on cab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69208" y="2283803"/>
            <a:ext cx="2292213" cy="155037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bwMode="auto">
          <a:xfrm>
            <a:off x="336306" y="1712145"/>
            <a:ext cx="2296664" cy="344892"/>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r>
              <a:rPr lang="en-US" altLang="zh-TW" sz="1477" b="1" dirty="0" err="1" smtClean="0">
                <a:solidFill>
                  <a:schemeClr val="lt1"/>
                </a:solidFill>
                <a:effectLst>
                  <a:glow rad="139700">
                    <a:schemeClr val="accent4">
                      <a:satMod val="175000"/>
                      <a:alpha val="40000"/>
                    </a:schemeClr>
                  </a:glow>
                </a:effectLst>
                <a:latin typeface="+mn-lt"/>
                <a:ea typeface="+mn-ea"/>
              </a:rPr>
              <a:t>Cuna</a:t>
            </a:r>
            <a:r>
              <a:rPr lang="en-US" altLang="zh-TW" sz="1477" b="1" dirty="0" smtClean="0">
                <a:solidFill>
                  <a:schemeClr val="lt1"/>
                </a:solidFill>
                <a:effectLst>
                  <a:glow rad="139700">
                    <a:schemeClr val="accent4">
                      <a:satMod val="175000"/>
                      <a:alpha val="40000"/>
                    </a:schemeClr>
                  </a:glow>
                </a:effectLst>
                <a:latin typeface="+mn-lt"/>
                <a:ea typeface="+mn-ea"/>
              </a:rPr>
              <a:t> de </a:t>
            </a:r>
            <a:r>
              <a:rPr lang="en-US" altLang="zh-TW" sz="1477" b="1" dirty="0" err="1" smtClean="0">
                <a:solidFill>
                  <a:schemeClr val="lt1"/>
                </a:solidFill>
                <a:effectLst>
                  <a:glow rad="139700">
                    <a:schemeClr val="accent4">
                      <a:satMod val="175000"/>
                      <a:alpha val="40000"/>
                    </a:schemeClr>
                  </a:glow>
                </a:effectLst>
                <a:latin typeface="+mn-lt"/>
                <a:ea typeface="+mn-ea"/>
              </a:rPr>
              <a:t>carga</a:t>
            </a:r>
            <a:endParaRPr lang="zh-TW" altLang="en-US" sz="1477" b="1" dirty="0">
              <a:solidFill>
                <a:schemeClr val="lt1"/>
              </a:solidFill>
              <a:effectLst>
                <a:glow rad="139700">
                  <a:schemeClr val="accent4">
                    <a:satMod val="175000"/>
                    <a:alpha val="40000"/>
                  </a:schemeClr>
                </a:glow>
              </a:effectLst>
              <a:latin typeface="+mn-lt"/>
              <a:ea typeface="+mn-ea"/>
            </a:endParaRPr>
          </a:p>
        </p:txBody>
      </p:sp>
      <p:sp>
        <p:nvSpPr>
          <p:cNvPr id="14" name="矩形 13"/>
          <p:cNvSpPr/>
          <p:nvPr/>
        </p:nvSpPr>
        <p:spPr bwMode="auto">
          <a:xfrm>
            <a:off x="3235928" y="1726842"/>
            <a:ext cx="2296664" cy="344892"/>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r>
              <a:rPr lang="en-US" altLang="zh-TW" sz="1477" b="1" dirty="0" smtClean="0">
                <a:solidFill>
                  <a:schemeClr val="lt1"/>
                </a:solidFill>
                <a:effectLst>
                  <a:glow rad="139700">
                    <a:schemeClr val="accent4">
                      <a:satMod val="175000"/>
                      <a:alpha val="40000"/>
                    </a:schemeClr>
                  </a:glow>
                </a:effectLst>
                <a:latin typeface="+mn-lt"/>
                <a:ea typeface="+mn-ea"/>
              </a:rPr>
              <a:t>Cable Snap-On</a:t>
            </a:r>
            <a:endParaRPr lang="zh-TW" altLang="en-US" sz="1477" b="1" dirty="0">
              <a:solidFill>
                <a:schemeClr val="lt1"/>
              </a:solidFill>
              <a:effectLst>
                <a:glow rad="139700">
                  <a:schemeClr val="accent4">
                    <a:satMod val="175000"/>
                    <a:alpha val="40000"/>
                  </a:schemeClr>
                </a:glow>
              </a:effectLst>
              <a:latin typeface="+mn-lt"/>
              <a:ea typeface="+mn-ea"/>
            </a:endParaRPr>
          </a:p>
        </p:txBody>
      </p:sp>
      <p:sp>
        <p:nvSpPr>
          <p:cNvPr id="15" name="矩形 14"/>
          <p:cNvSpPr/>
          <p:nvPr/>
        </p:nvSpPr>
        <p:spPr bwMode="auto">
          <a:xfrm>
            <a:off x="6110404" y="1754135"/>
            <a:ext cx="2296664" cy="344892"/>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t" anchorCtr="0" compatLnSpc="1">
            <a:prstTxWarp prst="textNoShape">
              <a:avLst/>
            </a:prstTxWarp>
          </a:bodyPr>
          <a:lstStyle/>
          <a:p>
            <a:pPr defTabSz="844083"/>
            <a:r>
              <a:rPr lang="en-US" altLang="zh-TW" sz="1477" b="1" dirty="0" err="1" smtClean="0">
                <a:solidFill>
                  <a:schemeClr val="lt1"/>
                </a:solidFill>
                <a:effectLst>
                  <a:glow rad="139700">
                    <a:schemeClr val="accent4">
                      <a:satMod val="175000"/>
                      <a:alpha val="40000"/>
                    </a:schemeClr>
                  </a:glow>
                </a:effectLst>
                <a:latin typeface="+mn-lt"/>
                <a:ea typeface="+mn-ea"/>
              </a:rPr>
              <a:t>Carcasa</a:t>
            </a:r>
            <a:r>
              <a:rPr lang="en-US" altLang="zh-TW" sz="1477" b="1" dirty="0" smtClean="0">
                <a:solidFill>
                  <a:schemeClr val="lt1"/>
                </a:solidFill>
                <a:effectLst>
                  <a:glow rad="139700">
                    <a:schemeClr val="accent4">
                      <a:satMod val="175000"/>
                      <a:alpha val="40000"/>
                    </a:schemeClr>
                  </a:glow>
                </a:effectLst>
                <a:latin typeface="+mn-lt"/>
                <a:ea typeface="+mn-ea"/>
              </a:rPr>
              <a:t>  </a:t>
            </a:r>
            <a:r>
              <a:rPr lang="en-US" altLang="zh-TW" sz="1477" b="1" dirty="0" err="1" smtClean="0">
                <a:solidFill>
                  <a:schemeClr val="lt1"/>
                </a:solidFill>
                <a:effectLst>
                  <a:glow rad="139700">
                    <a:schemeClr val="accent4">
                      <a:satMod val="175000"/>
                      <a:alpha val="40000"/>
                    </a:schemeClr>
                  </a:glow>
                </a:effectLst>
                <a:latin typeface="+mn-lt"/>
                <a:ea typeface="+mn-ea"/>
              </a:rPr>
              <a:t>protectora</a:t>
            </a:r>
            <a:endParaRPr lang="zh-TW" altLang="en-US" sz="1477" b="1" dirty="0">
              <a:solidFill>
                <a:schemeClr val="lt1"/>
              </a:solidFill>
              <a:effectLst>
                <a:glow rad="139700">
                  <a:schemeClr val="accent4">
                    <a:satMod val="175000"/>
                    <a:alpha val="40000"/>
                  </a:schemeClr>
                </a:glow>
              </a:effectLst>
              <a:latin typeface="+mn-lt"/>
              <a:ea typeface="+mn-ea"/>
            </a:endParaRPr>
          </a:p>
        </p:txBody>
      </p:sp>
      <p:pic>
        <p:nvPicPr>
          <p:cNvPr id="18" name="Picture 6" descr="\\file3\MKT&amp;IR\Product\Mobile Computer\RS30\Product Photo\3D photos\accessory\Mercury_4.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28384" y="4532888"/>
            <a:ext cx="1904208" cy="21083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7" descr="\\file3\MKT&amp;IR\Product\Mobile Computer\RS30\Product Photo\3D photos\accessory\Mercury_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886511" y="4360695"/>
            <a:ext cx="1375877" cy="220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359248"/>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字方塊 12"/>
          <p:cNvSpPr txBox="1"/>
          <p:nvPr/>
        </p:nvSpPr>
        <p:spPr>
          <a:xfrm>
            <a:off x="0" y="1268760"/>
            <a:ext cx="9144000" cy="363176"/>
          </a:xfrm>
          <a:prstGeom prst="rect">
            <a:avLst/>
          </a:prstGeom>
          <a:noFill/>
        </p:spPr>
        <p:txBody>
          <a:bodyPr wrap="square" rtlCol="0">
            <a:spAutoFit/>
          </a:bodyPr>
          <a:lstStyle/>
          <a:p>
            <a:pPr marL="316531" indent="-316531">
              <a:lnSpc>
                <a:spcPct val="110000"/>
              </a:lnSpc>
              <a:spcBef>
                <a:spcPct val="45000"/>
              </a:spcBef>
              <a:buClr>
                <a:srgbClr val="80689D"/>
              </a:buClr>
              <a:buBlip>
                <a:blip r:embed="rId3"/>
              </a:buBlip>
              <a:defRPr/>
            </a:pPr>
            <a:r>
              <a:rPr lang="en-US" altLang="zh-TW" sz="1600" dirty="0" err="1" smtClean="0">
                <a:solidFill>
                  <a:srgbClr val="404040"/>
                </a:solidFill>
              </a:rPr>
              <a:t>Construido</a:t>
            </a:r>
            <a:r>
              <a:rPr lang="en-US" altLang="zh-TW" sz="1600" dirty="0" smtClean="0">
                <a:solidFill>
                  <a:srgbClr val="404040"/>
                </a:solidFill>
              </a:rPr>
              <a:t> </a:t>
            </a:r>
            <a:r>
              <a:rPr lang="en-US" altLang="zh-TW" sz="1600" dirty="0" smtClean="0">
                <a:solidFill>
                  <a:srgbClr val="404040"/>
                </a:solidFill>
              </a:rPr>
              <a:t>con Corning Gorilla Glass 3 para </a:t>
            </a:r>
            <a:r>
              <a:rPr lang="en-US" altLang="zh-TW" sz="1600" dirty="0" err="1" smtClean="0">
                <a:solidFill>
                  <a:srgbClr val="404040"/>
                </a:solidFill>
              </a:rPr>
              <a:t>garantizar</a:t>
            </a:r>
            <a:r>
              <a:rPr lang="en-US" altLang="zh-TW" sz="1600" dirty="0" smtClean="0">
                <a:solidFill>
                  <a:srgbClr val="404040"/>
                </a:solidFill>
              </a:rPr>
              <a:t> la Resistencia al </a:t>
            </a:r>
            <a:r>
              <a:rPr lang="en-US" altLang="zh-TW" sz="1600" dirty="0" err="1" smtClean="0">
                <a:solidFill>
                  <a:srgbClr val="404040"/>
                </a:solidFill>
              </a:rPr>
              <a:t>rayado</a:t>
            </a:r>
            <a:r>
              <a:rPr lang="en-US" altLang="zh-TW" sz="1600" dirty="0" smtClean="0">
                <a:solidFill>
                  <a:srgbClr val="404040"/>
                </a:solidFill>
              </a:rPr>
              <a:t> de la </a:t>
            </a:r>
            <a:r>
              <a:rPr lang="en-US" altLang="zh-TW" sz="1600" dirty="0" err="1" smtClean="0">
                <a:solidFill>
                  <a:srgbClr val="404040"/>
                </a:solidFill>
              </a:rPr>
              <a:t>pantalla</a:t>
            </a:r>
            <a:r>
              <a:rPr lang="en-US" altLang="zh-TW" sz="1600" dirty="0" smtClean="0">
                <a:solidFill>
                  <a:srgbClr val="404040"/>
                </a:solidFill>
              </a:rPr>
              <a:t>.</a:t>
            </a:r>
            <a:endParaRPr lang="en-US" altLang="zh-TW" sz="1600" dirty="0">
              <a:solidFill>
                <a:srgbClr val="404040"/>
              </a:solidFill>
            </a:endParaRPr>
          </a:p>
        </p:txBody>
      </p:sp>
      <p:sp>
        <p:nvSpPr>
          <p:cNvPr id="7" name="矩形 6"/>
          <p:cNvSpPr/>
          <p:nvPr/>
        </p:nvSpPr>
        <p:spPr bwMode="auto">
          <a:xfrm>
            <a:off x="2499801" y="205928"/>
            <a:ext cx="6685425" cy="822797"/>
          </a:xfrm>
          <a:prstGeom prst="rect">
            <a:avLst/>
          </a:prstGeom>
          <a:noFill/>
          <a:ln w="9525" cap="flat" cmpd="sng" algn="ctr">
            <a:noFill/>
            <a:prstDash val="solid"/>
            <a:round/>
            <a:headEnd type="none" w="med" len="med"/>
            <a:tailEnd type="none" w="med" len="med"/>
          </a:ln>
          <a:effectLst/>
        </p:spPr>
        <p:txBody>
          <a:bodyPr vert="horz" wrap="square" lIns="84406" tIns="42203" rIns="84406" bIns="42203" numCol="1" rtlCol="0" anchor="ctr" anchorCtr="0" compatLnSpc="1">
            <a:prstTxWarp prst="textNoShape">
              <a:avLst/>
            </a:prstTxWarp>
          </a:bodyPr>
          <a:lstStyle/>
          <a:p>
            <a:pPr defTabSz="844083"/>
            <a:r>
              <a:rPr kumimoji="0" lang="en-US" altLang="zh-TW" sz="3323" b="1" dirty="0" err="1" smtClean="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Beneficios</a:t>
            </a:r>
            <a:endParaRPr kumimoji="0" lang="en-US" altLang="zh-TW" sz="3323" b="1" dirty="0">
              <a:solidFill>
                <a:srgbClr val="EA8C4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Picture 2" descr="\\file3\MKT&amp;IR\Product\Mobile Computer\Mercury\3D photos\Mercury_0730_1.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22587" y="2230417"/>
            <a:ext cx="2408733" cy="3730769"/>
          </a:xfrm>
          <a:prstGeom prst="rect">
            <a:avLst/>
          </a:prstGeom>
          <a:noFill/>
          <a:effectLst>
            <a:reflection blurRad="6350" stA="52000" endA="300" endPos="35000" dir="5400000" sy="-100000" algn="bl" rotWithShape="0"/>
          </a:effectLst>
        </p:spPr>
      </p:pic>
      <p:pic>
        <p:nvPicPr>
          <p:cNvPr id="65539"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85538" y="3019095"/>
            <a:ext cx="1305259" cy="225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表格 9"/>
          <p:cNvGraphicFramePr>
            <a:graphicFrameLocks noGrp="1"/>
          </p:cNvGraphicFramePr>
          <p:nvPr>
            <p:extLst>
              <p:ext uri="{D42A27DB-BD31-4B8C-83A1-F6EECF244321}">
                <p14:modId xmlns:p14="http://schemas.microsoft.com/office/powerpoint/2010/main" val="3228773082"/>
              </p:ext>
            </p:extLst>
          </p:nvPr>
        </p:nvGraphicFramePr>
        <p:xfrm>
          <a:off x="267512" y="1631936"/>
          <a:ext cx="6576052" cy="1012874"/>
        </p:xfrm>
        <a:graphic>
          <a:graphicData uri="http://schemas.openxmlformats.org/drawingml/2006/table">
            <a:tbl>
              <a:tblPr firstRow="1" bandRow="1">
                <a:tableStyleId>{5C22544A-7EE6-4342-B048-85BDC9FD1C3A}</a:tableStyleId>
              </a:tblPr>
              <a:tblGrid>
                <a:gridCol w="975036"/>
                <a:gridCol w="902273"/>
                <a:gridCol w="692827"/>
                <a:gridCol w="569509"/>
                <a:gridCol w="598714"/>
                <a:gridCol w="715536"/>
                <a:gridCol w="657126"/>
                <a:gridCol w="584111"/>
                <a:gridCol w="880920"/>
              </a:tblGrid>
              <a:tr h="590843">
                <a:tc rowSpan="2">
                  <a:txBody>
                    <a:bodyPr/>
                    <a:lstStyle/>
                    <a:p>
                      <a:pPr algn="ctr"/>
                      <a:r>
                        <a:rPr lang="en-US" altLang="zh-TW" sz="1100" dirty="0" smtClean="0">
                          <a:solidFill>
                            <a:schemeClr val="tx1"/>
                          </a:solidFill>
                        </a:rPr>
                        <a:t>Mohs Hardness</a:t>
                      </a:r>
                      <a:endParaRPr lang="zh-TW" altLang="en-US" sz="1100" dirty="0">
                        <a:solidFill>
                          <a:schemeClr val="tx1"/>
                        </a:solidFill>
                      </a:endParaRPr>
                    </a:p>
                  </a:txBody>
                  <a:tcPr marL="84406" marR="84406" marT="42203" marB="42203" anchor="ctr"/>
                </a:tc>
                <a:tc>
                  <a:txBody>
                    <a:bodyPr/>
                    <a:lstStyle/>
                    <a:p>
                      <a:pPr algn="ctr"/>
                      <a:r>
                        <a:rPr lang="en-US" altLang="zh-TW" sz="1100" b="0" dirty="0" smtClean="0">
                          <a:solidFill>
                            <a:schemeClr val="tx1"/>
                          </a:solidFill>
                        </a:rPr>
                        <a:t>Fingernail</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Copper</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Coin</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Key</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Glass</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Knife</a:t>
                      </a:r>
                      <a:r>
                        <a:rPr lang="en-US" altLang="zh-TW" sz="1100" b="0" baseline="0" dirty="0" smtClean="0">
                          <a:solidFill>
                            <a:schemeClr val="tx1"/>
                          </a:solidFill>
                        </a:rPr>
                        <a:t> Blade</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Steel </a:t>
                      </a:r>
                    </a:p>
                    <a:p>
                      <a:pPr algn="ctr"/>
                      <a:r>
                        <a:rPr lang="en-US" altLang="zh-TW" sz="1100" b="0" dirty="0" smtClean="0">
                          <a:solidFill>
                            <a:schemeClr val="tx1"/>
                          </a:solidFill>
                        </a:rPr>
                        <a:t>File</a:t>
                      </a:r>
                      <a:endParaRPr lang="zh-TW" altLang="en-US" sz="1100" b="0" dirty="0">
                        <a:solidFill>
                          <a:schemeClr val="tx1"/>
                        </a:solidFill>
                      </a:endParaRPr>
                    </a:p>
                  </a:txBody>
                  <a:tcPr marL="84406" marR="84406" marT="42203" marB="42203"/>
                </a:tc>
                <a:tc>
                  <a:txBody>
                    <a:bodyPr/>
                    <a:lstStyle/>
                    <a:p>
                      <a:pPr algn="ctr"/>
                      <a:r>
                        <a:rPr lang="en-US" altLang="zh-TW" sz="1100" b="0" dirty="0" smtClean="0">
                          <a:solidFill>
                            <a:schemeClr val="tx1"/>
                          </a:solidFill>
                        </a:rPr>
                        <a:t>Corning </a:t>
                      </a:r>
                    </a:p>
                    <a:p>
                      <a:pPr algn="ctr"/>
                      <a:r>
                        <a:rPr lang="en-US" altLang="zh-TW" sz="1100" b="0" dirty="0" smtClean="0">
                          <a:solidFill>
                            <a:schemeClr val="tx1"/>
                          </a:solidFill>
                        </a:rPr>
                        <a:t>Gorilla </a:t>
                      </a:r>
                    </a:p>
                    <a:p>
                      <a:pPr algn="ctr"/>
                      <a:r>
                        <a:rPr lang="en-US" altLang="zh-TW" sz="1100" b="0" dirty="0" smtClean="0">
                          <a:solidFill>
                            <a:schemeClr val="tx1"/>
                          </a:solidFill>
                        </a:rPr>
                        <a:t>Glass 3</a:t>
                      </a:r>
                      <a:endParaRPr lang="zh-TW" altLang="en-US" sz="1100" b="0" dirty="0">
                        <a:solidFill>
                          <a:schemeClr val="tx1"/>
                        </a:solidFill>
                      </a:endParaRPr>
                    </a:p>
                  </a:txBody>
                  <a:tcPr marL="84406" marR="84406" marT="42203" marB="42203">
                    <a:solidFill>
                      <a:srgbClr val="EA8C43"/>
                    </a:solidFill>
                  </a:tcPr>
                </a:tc>
              </a:tr>
              <a:tr h="422031">
                <a:tc vMerge="1">
                  <a:txBody>
                    <a:bodyPr/>
                    <a:lstStyle/>
                    <a:p>
                      <a:pPr algn="l"/>
                      <a:endParaRPr lang="zh-TW" altLang="en-US" sz="1200" dirty="0">
                        <a:solidFill>
                          <a:schemeClr val="tx1"/>
                        </a:solidFill>
                      </a:endParaRPr>
                    </a:p>
                  </a:txBody>
                  <a:tcPr/>
                </a:tc>
                <a:tc>
                  <a:txBody>
                    <a:bodyPr/>
                    <a:lstStyle/>
                    <a:p>
                      <a:pPr algn="ctr"/>
                      <a:r>
                        <a:rPr lang="en-US" altLang="zh-TW" sz="1100" dirty="0" smtClean="0">
                          <a:solidFill>
                            <a:schemeClr val="tx1"/>
                          </a:solidFill>
                        </a:rPr>
                        <a:t>2 to 2.5</a:t>
                      </a:r>
                      <a:endParaRPr lang="zh-TW" altLang="en-US" sz="1100" dirty="0">
                        <a:solidFill>
                          <a:schemeClr val="tx1"/>
                        </a:solidFill>
                      </a:endParaRPr>
                    </a:p>
                  </a:txBody>
                  <a:tcPr marL="84406" marR="84406" marT="42203" marB="42203"/>
                </a:tc>
                <a:tc>
                  <a:txBody>
                    <a:bodyPr/>
                    <a:lstStyle/>
                    <a:p>
                      <a:pPr algn="ctr"/>
                      <a:r>
                        <a:rPr lang="en-US" altLang="zh-TW" sz="1100" dirty="0" smtClean="0">
                          <a:solidFill>
                            <a:schemeClr val="tx1"/>
                          </a:solidFill>
                        </a:rPr>
                        <a:t>3</a:t>
                      </a:r>
                      <a:endParaRPr lang="zh-TW" altLang="en-US" sz="1100" dirty="0">
                        <a:solidFill>
                          <a:schemeClr val="tx1"/>
                        </a:solidFill>
                      </a:endParaRPr>
                    </a:p>
                  </a:txBody>
                  <a:tcPr marL="84406" marR="84406" marT="42203" marB="42203"/>
                </a:tc>
                <a:tc>
                  <a:txBody>
                    <a:bodyPr/>
                    <a:lstStyle/>
                    <a:p>
                      <a:pPr algn="ctr"/>
                      <a:r>
                        <a:rPr lang="en-US" altLang="zh-TW" sz="1100" dirty="0" smtClean="0">
                          <a:solidFill>
                            <a:schemeClr val="tx1"/>
                          </a:solidFill>
                        </a:rPr>
                        <a:t>3.5</a:t>
                      </a:r>
                    </a:p>
                    <a:p>
                      <a:pPr algn="ctr"/>
                      <a:r>
                        <a:rPr lang="en-US" altLang="zh-TW" sz="1100" dirty="0" smtClean="0">
                          <a:solidFill>
                            <a:schemeClr val="tx1"/>
                          </a:solidFill>
                        </a:rPr>
                        <a:t>to</a:t>
                      </a:r>
                      <a:r>
                        <a:rPr lang="en-US" altLang="zh-TW" sz="1100" baseline="0" dirty="0" smtClean="0">
                          <a:solidFill>
                            <a:schemeClr val="tx1"/>
                          </a:solidFill>
                        </a:rPr>
                        <a:t> </a:t>
                      </a:r>
                      <a:r>
                        <a:rPr lang="en-US" altLang="zh-TW" sz="1100" dirty="0" smtClean="0">
                          <a:solidFill>
                            <a:schemeClr val="tx1"/>
                          </a:solidFill>
                        </a:rPr>
                        <a:t>4</a:t>
                      </a:r>
                      <a:endParaRPr lang="zh-TW" altLang="en-US" sz="1100" dirty="0">
                        <a:solidFill>
                          <a:schemeClr val="tx1"/>
                        </a:solidFill>
                      </a:endParaRPr>
                    </a:p>
                  </a:txBody>
                  <a:tcPr marL="84406" marR="84406" marT="42203" marB="42203"/>
                </a:tc>
                <a:tc>
                  <a:txBody>
                    <a:bodyPr/>
                    <a:lstStyle/>
                    <a:p>
                      <a:pPr algn="ctr"/>
                      <a:r>
                        <a:rPr lang="en-US" altLang="zh-TW" sz="1100" dirty="0" smtClean="0"/>
                        <a:t>3.5</a:t>
                      </a:r>
                      <a:r>
                        <a:rPr lang="en-US" altLang="zh-TW" sz="1100" baseline="0" dirty="0" smtClean="0"/>
                        <a:t> </a:t>
                      </a:r>
                    </a:p>
                    <a:p>
                      <a:pPr algn="ctr"/>
                      <a:r>
                        <a:rPr lang="en-US" altLang="zh-TW" sz="1100" baseline="0" dirty="0" smtClean="0"/>
                        <a:t>to </a:t>
                      </a:r>
                      <a:r>
                        <a:rPr lang="en-US" altLang="zh-TW" sz="1100" dirty="0" smtClean="0"/>
                        <a:t>4</a:t>
                      </a:r>
                      <a:endParaRPr lang="zh-TW" altLang="en-US" sz="1100" dirty="0"/>
                    </a:p>
                  </a:txBody>
                  <a:tcPr marL="84406" marR="84406" marT="42203" marB="42203"/>
                </a:tc>
                <a:tc>
                  <a:txBody>
                    <a:bodyPr/>
                    <a:lstStyle/>
                    <a:p>
                      <a:pPr algn="ctr"/>
                      <a:r>
                        <a:rPr lang="en-US" altLang="zh-TW" sz="1100" dirty="0" smtClean="0">
                          <a:solidFill>
                            <a:schemeClr val="tx1"/>
                          </a:solidFill>
                        </a:rPr>
                        <a:t>5.5</a:t>
                      </a:r>
                      <a:endParaRPr lang="zh-TW" altLang="en-US" sz="1100" dirty="0">
                        <a:solidFill>
                          <a:schemeClr val="tx1"/>
                        </a:solidFill>
                      </a:endParaRPr>
                    </a:p>
                  </a:txBody>
                  <a:tcPr marL="84406" marR="84406" marT="42203" marB="42203"/>
                </a:tc>
                <a:tc>
                  <a:txBody>
                    <a:bodyPr/>
                    <a:lstStyle/>
                    <a:p>
                      <a:pPr algn="ctr"/>
                      <a:r>
                        <a:rPr lang="en-US" altLang="zh-TW" sz="1100" dirty="0" smtClean="0">
                          <a:solidFill>
                            <a:schemeClr val="tx1"/>
                          </a:solidFill>
                        </a:rPr>
                        <a:t>5 </a:t>
                      </a:r>
                    </a:p>
                    <a:p>
                      <a:pPr algn="ctr"/>
                      <a:r>
                        <a:rPr lang="en-US" altLang="zh-TW" sz="1100" dirty="0" smtClean="0">
                          <a:solidFill>
                            <a:schemeClr val="tx1"/>
                          </a:solidFill>
                        </a:rPr>
                        <a:t>to 6.5</a:t>
                      </a:r>
                      <a:endParaRPr lang="zh-TW" altLang="en-US" sz="1100" dirty="0">
                        <a:solidFill>
                          <a:schemeClr val="tx1"/>
                        </a:solidFill>
                      </a:endParaRPr>
                    </a:p>
                  </a:txBody>
                  <a:tcPr marL="84406" marR="84406" marT="42203" marB="42203"/>
                </a:tc>
                <a:tc>
                  <a:txBody>
                    <a:bodyPr/>
                    <a:lstStyle/>
                    <a:p>
                      <a:pPr algn="ctr"/>
                      <a:r>
                        <a:rPr lang="en-US" altLang="zh-TW" sz="1100" dirty="0" smtClean="0">
                          <a:solidFill>
                            <a:schemeClr val="tx1"/>
                          </a:solidFill>
                        </a:rPr>
                        <a:t>6.5</a:t>
                      </a:r>
                      <a:endParaRPr lang="zh-TW" altLang="en-US" sz="1100" dirty="0">
                        <a:solidFill>
                          <a:schemeClr val="tx1"/>
                        </a:solidFill>
                      </a:endParaRPr>
                    </a:p>
                  </a:txBody>
                  <a:tcPr marL="84406" marR="84406" marT="42203" marB="42203"/>
                </a:tc>
                <a:tc>
                  <a:txBody>
                    <a:bodyPr/>
                    <a:lstStyle/>
                    <a:p>
                      <a:pPr algn="ctr"/>
                      <a:r>
                        <a:rPr lang="en-US" altLang="zh-TW" sz="1100" dirty="0" smtClean="0">
                          <a:solidFill>
                            <a:srgbClr val="C46116"/>
                          </a:solidFill>
                        </a:rPr>
                        <a:t>6.8</a:t>
                      </a:r>
                      <a:endParaRPr lang="zh-TW" altLang="en-US" sz="1100" dirty="0">
                        <a:solidFill>
                          <a:srgbClr val="C46116"/>
                        </a:solidFill>
                      </a:endParaRPr>
                    </a:p>
                  </a:txBody>
                  <a:tcPr marL="84406" marR="84406" marT="42203" marB="42203"/>
                </a:tc>
              </a:tr>
            </a:tbl>
          </a:graphicData>
        </a:graphic>
      </p:graphicFrame>
      <p:pic>
        <p:nvPicPr>
          <p:cNvPr id="11" name="Picture 3"/>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sharpenSoften amount="-100000"/>
                    </a14:imgEffect>
                    <a14:imgEffect>
                      <a14:brightnessContrast bright="25000" contrast="-3000"/>
                    </a14:imgEffect>
                  </a14:imgLayer>
                </a14:imgProps>
              </a:ext>
              <a:ext uri="{28A0092B-C50C-407E-A947-70E740481C1C}">
                <a14:useLocalDpi xmlns:a14="http://schemas.microsoft.com/office/drawing/2010/main"/>
              </a:ext>
            </a:extLst>
          </a:blip>
          <a:srcRect/>
          <a:stretch/>
        </p:blipFill>
        <p:spPr bwMode="auto">
          <a:xfrm rot="10800000">
            <a:off x="7374323" y="6594231"/>
            <a:ext cx="1305259" cy="225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矩形 13"/>
          <p:cNvSpPr/>
          <p:nvPr/>
        </p:nvSpPr>
        <p:spPr>
          <a:xfrm>
            <a:off x="1547664" y="906531"/>
            <a:ext cx="5447803" cy="362229"/>
          </a:xfrm>
          <a:prstGeom prst="rect">
            <a:avLst/>
          </a:prstGeom>
          <a:noFill/>
        </p:spPr>
        <p:txBody>
          <a:bodyPr wrap="none" lIns="84406" tIns="42203" rIns="84406" bIns="42203">
            <a:spAutoFit/>
          </a:bodyPr>
          <a:lstStyle/>
          <a:p>
            <a:pPr algn="ct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Robustez</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probada</a:t>
            </a:r>
            <a:r>
              <a:rPr lang="en-US" altLang="zh-TW" b="1" cap="all" dirty="0"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 a base de </a:t>
            </a:r>
            <a:r>
              <a:rPr lang="en-US" altLang="zh-TW" b="1" cap="all" dirty="0" err="1" smtClean="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rPr>
              <a:t>golpes</a:t>
            </a:r>
            <a:endParaRPr lang="zh-TW" altLang="en-US" b="1" cap="all" dirty="0">
              <a:ln w="9000" cmpd="sng">
                <a:solidFill>
                  <a:srgbClr val="80689D"/>
                </a:solidFill>
                <a:prstDash val="solid"/>
              </a:ln>
              <a:solidFill>
                <a:srgbClr val="80689D"/>
              </a:solidFill>
              <a:effectLst>
                <a:reflection blurRad="12700" stA="28000" endPos="45000" dist="1000" dir="5400000" sy="-100000" algn="bl" rotWithShape="0"/>
              </a:effectLst>
              <a:latin typeface="Arial Black" panose="020B0A04020102020204" pitchFamily="34" charset="0"/>
              <a:cs typeface="Arial" panose="020B0604020202020204" pitchFamily="34" charset="0"/>
            </a:endParaRPr>
          </a:p>
        </p:txBody>
      </p:sp>
      <p:sp>
        <p:nvSpPr>
          <p:cNvPr id="2" name="1 Rectángulo"/>
          <p:cNvSpPr/>
          <p:nvPr/>
        </p:nvSpPr>
        <p:spPr>
          <a:xfrm>
            <a:off x="251520" y="2780928"/>
            <a:ext cx="6606480" cy="3683060"/>
          </a:xfrm>
          <a:prstGeom prst="rect">
            <a:avLst/>
          </a:prstGeom>
        </p:spPr>
        <p:txBody>
          <a:bodyPr wrap="square">
            <a:spAutoFit/>
          </a:bodyPr>
          <a:lstStyle/>
          <a:p>
            <a:pPr marL="0" lvl="1" indent="0">
              <a:lnSpc>
                <a:spcPts val="2000"/>
              </a:lnSpc>
              <a:buNone/>
              <a:defRPr/>
            </a:pPr>
            <a:r>
              <a:rPr lang="en-US" altLang="zh-TW" b="1" kern="0" dirty="0" err="1">
                <a:solidFill>
                  <a:srgbClr val="0070C0"/>
                </a:solidFill>
              </a:rPr>
              <a:t>Experiencia</a:t>
            </a:r>
            <a:r>
              <a:rPr lang="en-US" altLang="zh-TW" b="1" kern="0" dirty="0">
                <a:solidFill>
                  <a:srgbClr val="0070C0"/>
                </a:solidFill>
              </a:rPr>
              <a:t> </a:t>
            </a:r>
            <a:r>
              <a:rPr lang="en-US" altLang="zh-TW" b="1" kern="0" dirty="0" err="1">
                <a:solidFill>
                  <a:srgbClr val="0070C0"/>
                </a:solidFill>
              </a:rPr>
              <a:t>táctil</a:t>
            </a:r>
            <a:endParaRPr lang="en-US" altLang="zh-TW" b="1" kern="0" dirty="0">
              <a:solidFill>
                <a:srgbClr val="0070C0"/>
              </a:solidFill>
            </a:endParaRPr>
          </a:p>
          <a:p>
            <a:pPr marL="0" lvl="1" indent="0">
              <a:lnSpc>
                <a:spcPts val="2000"/>
              </a:lnSpc>
              <a:buNone/>
              <a:defRPr/>
            </a:pPr>
            <a:r>
              <a:rPr lang="en-US" altLang="zh-TW" sz="1600" kern="0" dirty="0">
                <a:solidFill>
                  <a:schemeClr val="tx1">
                    <a:lumMod val="75000"/>
                    <a:lumOff val="25000"/>
                  </a:schemeClr>
                </a:solidFill>
              </a:rPr>
              <a:t>El terminal RS30 </a:t>
            </a:r>
            <a:r>
              <a:rPr lang="en-US" altLang="zh-TW" sz="1600" kern="0" dirty="0" err="1">
                <a:solidFill>
                  <a:schemeClr val="tx1">
                    <a:lumMod val="75000"/>
                    <a:lumOff val="25000"/>
                  </a:schemeClr>
                </a:solidFill>
              </a:rPr>
              <a:t>es</a:t>
            </a:r>
            <a:r>
              <a:rPr lang="en-US" altLang="zh-TW" sz="1600" kern="0" dirty="0">
                <a:solidFill>
                  <a:schemeClr val="tx1">
                    <a:lumMod val="75000"/>
                    <a:lumOff val="25000"/>
                  </a:schemeClr>
                </a:solidFill>
              </a:rPr>
              <a:t> un smartphone </a:t>
            </a:r>
            <a:r>
              <a:rPr lang="en-US" altLang="zh-TW" sz="1600" kern="0" dirty="0" err="1">
                <a:solidFill>
                  <a:schemeClr val="tx1">
                    <a:lumMod val="75000"/>
                    <a:lumOff val="25000"/>
                  </a:schemeClr>
                </a:solidFill>
              </a:rPr>
              <a:t>táctil</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que</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trabaja</a:t>
            </a:r>
            <a:r>
              <a:rPr lang="en-US" altLang="zh-TW" sz="1600" kern="0" dirty="0">
                <a:solidFill>
                  <a:schemeClr val="tx1">
                    <a:lumMod val="75000"/>
                    <a:lumOff val="25000"/>
                  </a:schemeClr>
                </a:solidFill>
              </a:rPr>
              <a:t> con Android 4.4. Su </a:t>
            </a:r>
            <a:r>
              <a:rPr lang="en-US" altLang="zh-TW" sz="1600" kern="0" dirty="0" err="1">
                <a:solidFill>
                  <a:schemeClr val="tx1">
                    <a:lumMod val="75000"/>
                    <a:lumOff val="25000"/>
                  </a:schemeClr>
                </a:solidFill>
              </a:rPr>
              <a:t>pantalla</a:t>
            </a:r>
            <a:r>
              <a:rPr lang="en-US" altLang="zh-TW" sz="1600" kern="0" dirty="0">
                <a:solidFill>
                  <a:schemeClr val="tx1">
                    <a:lumMod val="75000"/>
                    <a:lumOff val="25000"/>
                  </a:schemeClr>
                </a:solidFill>
              </a:rPr>
              <a:t> de 4.7” </a:t>
            </a:r>
            <a:r>
              <a:rPr lang="en-US" altLang="zh-TW" sz="1600" kern="0" dirty="0" err="1">
                <a:solidFill>
                  <a:schemeClr val="tx1">
                    <a:lumMod val="75000"/>
                    <a:lumOff val="25000"/>
                  </a:schemeClr>
                </a:solidFill>
              </a:rPr>
              <a:t>permite</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utilizar</a:t>
            </a:r>
            <a:r>
              <a:rPr lang="en-US" altLang="zh-TW" sz="1600" kern="0" dirty="0">
                <a:solidFill>
                  <a:schemeClr val="tx1">
                    <a:lumMod val="75000"/>
                    <a:lumOff val="25000"/>
                  </a:schemeClr>
                </a:solidFill>
              </a:rPr>
              <a:t> la </a:t>
            </a:r>
            <a:r>
              <a:rPr lang="en-US" altLang="zh-TW" sz="1600" kern="0" dirty="0" err="1">
                <a:solidFill>
                  <a:schemeClr val="tx1">
                    <a:lumMod val="75000"/>
                    <a:lumOff val="25000"/>
                  </a:schemeClr>
                </a:solidFill>
              </a:rPr>
              <a:t>opción</a:t>
            </a:r>
            <a:r>
              <a:rPr lang="en-US" altLang="zh-TW" sz="1600" kern="0" dirty="0">
                <a:solidFill>
                  <a:schemeClr val="tx1">
                    <a:lumMod val="75000"/>
                    <a:lumOff val="25000"/>
                  </a:schemeClr>
                </a:solidFill>
              </a:rPr>
              <a:t> multi-touch.</a:t>
            </a:r>
            <a:endParaRPr lang="en-US" altLang="zh-TW" sz="1600" b="1" kern="0" dirty="0">
              <a:solidFill>
                <a:srgbClr val="0070C0"/>
              </a:solidFill>
            </a:endParaRPr>
          </a:p>
          <a:p>
            <a:pPr marL="0" lvl="1" indent="0">
              <a:lnSpc>
                <a:spcPts val="2000"/>
              </a:lnSpc>
              <a:buNone/>
              <a:defRPr/>
            </a:pPr>
            <a:endParaRPr lang="en-US" altLang="zh-TW" b="1" kern="0" dirty="0" smtClean="0">
              <a:solidFill>
                <a:srgbClr val="0070C0"/>
              </a:solidFill>
            </a:endParaRPr>
          </a:p>
          <a:p>
            <a:pPr marL="0" lvl="1" indent="0">
              <a:lnSpc>
                <a:spcPts val="2000"/>
              </a:lnSpc>
              <a:buNone/>
              <a:defRPr/>
            </a:pPr>
            <a:r>
              <a:rPr lang="en-US" altLang="zh-TW" b="1" kern="0" dirty="0" err="1" smtClean="0">
                <a:solidFill>
                  <a:srgbClr val="0070C0"/>
                </a:solidFill>
              </a:rPr>
              <a:t>Diseño</a:t>
            </a:r>
            <a:r>
              <a:rPr lang="en-US" altLang="zh-TW" b="1" kern="0" dirty="0" smtClean="0">
                <a:solidFill>
                  <a:srgbClr val="0070C0"/>
                </a:solidFill>
              </a:rPr>
              <a:t> </a:t>
            </a:r>
            <a:r>
              <a:rPr lang="en-US" altLang="zh-TW" b="1" kern="0" dirty="0">
                <a:solidFill>
                  <a:srgbClr val="0070C0"/>
                </a:solidFill>
              </a:rPr>
              <a:t>industrial </a:t>
            </a:r>
            <a:r>
              <a:rPr lang="en-US" altLang="zh-TW" b="1" kern="0" dirty="0" err="1">
                <a:solidFill>
                  <a:srgbClr val="0070C0"/>
                </a:solidFill>
              </a:rPr>
              <a:t>Rugerizado</a:t>
            </a:r>
            <a:endParaRPr lang="en-US" altLang="zh-TW" sz="1600" kern="0" dirty="0">
              <a:solidFill>
                <a:schemeClr val="tx1">
                  <a:lumMod val="75000"/>
                  <a:lumOff val="25000"/>
                </a:schemeClr>
              </a:solidFill>
            </a:endParaRPr>
          </a:p>
          <a:p>
            <a:pPr marL="0" lvl="1" indent="0">
              <a:lnSpc>
                <a:spcPts val="2000"/>
              </a:lnSpc>
              <a:buNone/>
              <a:defRPr/>
            </a:pPr>
            <a:r>
              <a:rPr lang="en-US" altLang="zh-TW" sz="1600" kern="0" dirty="0">
                <a:solidFill>
                  <a:schemeClr val="tx1">
                    <a:lumMod val="75000"/>
                    <a:lumOff val="25000"/>
                  </a:schemeClr>
                </a:solidFill>
              </a:rPr>
              <a:t>Terminal con </a:t>
            </a:r>
            <a:r>
              <a:rPr lang="en-US" altLang="zh-TW" sz="1600" b="1" kern="0" dirty="0">
                <a:solidFill>
                  <a:schemeClr val="tx1">
                    <a:lumMod val="75000"/>
                    <a:lumOff val="25000"/>
                  </a:schemeClr>
                </a:solidFill>
              </a:rPr>
              <a:t>IP-54</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para</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proteger</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las</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operaciones</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diarias</a:t>
            </a:r>
            <a:r>
              <a:rPr lang="en-US" altLang="zh-TW" sz="1600" kern="0" dirty="0">
                <a:solidFill>
                  <a:schemeClr val="tx1">
                    <a:lumMod val="75000"/>
                    <a:lumOff val="25000"/>
                  </a:schemeClr>
                </a:solidFill>
              </a:rPr>
              <a:t> </a:t>
            </a:r>
            <a:r>
              <a:rPr lang="en-US" altLang="zh-TW" sz="1600" kern="0" dirty="0" err="1">
                <a:solidFill>
                  <a:schemeClr val="tx1">
                    <a:lumMod val="75000"/>
                    <a:lumOff val="25000"/>
                  </a:schemeClr>
                </a:solidFill>
              </a:rPr>
              <a:t>bajo</a:t>
            </a:r>
            <a:r>
              <a:rPr lang="en-US" altLang="zh-TW" sz="1600" kern="0" dirty="0">
                <a:solidFill>
                  <a:schemeClr val="tx1">
                    <a:lumMod val="75000"/>
                    <a:lumOff val="25000"/>
                  </a:schemeClr>
                </a:solidFill>
              </a:rPr>
              <a:t> la </a:t>
            </a:r>
            <a:r>
              <a:rPr lang="en-US" altLang="zh-TW" sz="1600" kern="0" dirty="0" err="1">
                <a:solidFill>
                  <a:schemeClr val="tx1">
                    <a:lumMod val="75000"/>
                    <a:lumOff val="25000"/>
                  </a:schemeClr>
                </a:solidFill>
              </a:rPr>
              <a:t>lluvia</a:t>
            </a:r>
            <a:r>
              <a:rPr lang="en-US" altLang="zh-TW" sz="1600" kern="0" dirty="0">
                <a:solidFill>
                  <a:schemeClr val="tx1">
                    <a:lumMod val="75000"/>
                    <a:lumOff val="25000"/>
                  </a:schemeClr>
                </a:solidFill>
              </a:rPr>
              <a:t> o contra el </a:t>
            </a:r>
            <a:r>
              <a:rPr lang="en-US" altLang="zh-TW" sz="1600" kern="0" dirty="0" err="1">
                <a:solidFill>
                  <a:schemeClr val="tx1">
                    <a:lumMod val="75000"/>
                    <a:lumOff val="25000"/>
                  </a:schemeClr>
                </a:solidFill>
              </a:rPr>
              <a:t>polvo</a:t>
            </a:r>
            <a:r>
              <a:rPr lang="en-US" altLang="zh-TW" sz="1600" kern="0" dirty="0">
                <a:solidFill>
                  <a:schemeClr val="tx1">
                    <a:lumMod val="75000"/>
                    <a:lumOff val="25000"/>
                  </a:schemeClr>
                </a:solidFill>
              </a:rPr>
              <a:t>. </a:t>
            </a:r>
            <a:r>
              <a:rPr lang="en-US" altLang="zh-TW" sz="1600" kern="0" dirty="0" err="1" smtClean="0">
                <a:solidFill>
                  <a:schemeClr val="tx1">
                    <a:lumMod val="75000"/>
                    <a:lumOff val="25000"/>
                  </a:schemeClr>
                </a:solidFill>
              </a:rPr>
              <a:t>Aguanta</a:t>
            </a:r>
            <a:r>
              <a:rPr lang="en-US" altLang="zh-TW" sz="1600" kern="0" dirty="0" smtClean="0">
                <a:solidFill>
                  <a:schemeClr val="tx1">
                    <a:lumMod val="75000"/>
                    <a:lumOff val="25000"/>
                  </a:schemeClr>
                </a:solidFill>
              </a:rPr>
              <a:t> </a:t>
            </a:r>
            <a:r>
              <a:rPr lang="en-US" altLang="zh-TW" sz="1600" kern="0" dirty="0" err="1" smtClean="0">
                <a:solidFill>
                  <a:schemeClr val="tx1">
                    <a:lumMod val="75000"/>
                    <a:lumOff val="25000"/>
                  </a:schemeClr>
                </a:solidFill>
              </a:rPr>
              <a:t>caidas</a:t>
            </a:r>
            <a:r>
              <a:rPr lang="en-US" altLang="zh-TW" sz="1600" kern="0" dirty="0" smtClean="0">
                <a:solidFill>
                  <a:schemeClr val="tx1">
                    <a:lumMod val="75000"/>
                    <a:lumOff val="25000"/>
                  </a:schemeClr>
                </a:solidFill>
              </a:rPr>
              <a:t> </a:t>
            </a:r>
            <a:r>
              <a:rPr lang="en-US" altLang="zh-TW" sz="1600" kern="0" dirty="0" err="1">
                <a:solidFill>
                  <a:schemeClr val="tx1">
                    <a:lumMod val="75000"/>
                    <a:lumOff val="25000"/>
                  </a:schemeClr>
                </a:solidFill>
              </a:rPr>
              <a:t>desde</a:t>
            </a:r>
            <a:r>
              <a:rPr lang="en-US" altLang="zh-TW" sz="1600" kern="0" dirty="0">
                <a:solidFill>
                  <a:schemeClr val="tx1">
                    <a:lumMod val="75000"/>
                    <a:lumOff val="25000"/>
                  </a:schemeClr>
                </a:solidFill>
              </a:rPr>
              <a:t> los </a:t>
            </a:r>
            <a:r>
              <a:rPr lang="en-US" altLang="zh-TW" sz="1600" kern="0" dirty="0" smtClean="0">
                <a:solidFill>
                  <a:schemeClr val="tx1">
                    <a:lumMod val="75000"/>
                    <a:lumOff val="25000"/>
                  </a:schemeClr>
                </a:solidFill>
              </a:rPr>
              <a:t>1,2Mts </a:t>
            </a:r>
            <a:r>
              <a:rPr lang="en-US" altLang="zh-TW" sz="1600" kern="0" dirty="0">
                <a:solidFill>
                  <a:schemeClr val="tx1">
                    <a:lumMod val="75000"/>
                    <a:lumOff val="25000"/>
                  </a:schemeClr>
                </a:solidFill>
              </a:rPr>
              <a:t>metros</a:t>
            </a:r>
            <a:r>
              <a:rPr lang="en-US" altLang="zh-TW" sz="1600" kern="0" dirty="0" smtClean="0">
                <a:solidFill>
                  <a:schemeClr val="tx1">
                    <a:lumMod val="75000"/>
                    <a:lumOff val="25000"/>
                  </a:schemeClr>
                </a:solidFill>
              </a:rPr>
              <a:t>.</a:t>
            </a:r>
          </a:p>
          <a:p>
            <a:pPr marL="0" lvl="1" indent="0">
              <a:lnSpc>
                <a:spcPts val="2000"/>
              </a:lnSpc>
              <a:buNone/>
              <a:defRPr/>
            </a:pPr>
            <a:endParaRPr lang="en-US" altLang="zh-TW" sz="1600" kern="0" dirty="0">
              <a:ln w="18415" cmpd="sng">
                <a:solidFill>
                  <a:srgbClr val="00B0F0"/>
                </a:solidFill>
                <a:prstDash val="solid"/>
              </a:ln>
              <a:solidFill>
                <a:srgbClr val="00B0F0"/>
              </a:solidFill>
            </a:endParaRPr>
          </a:p>
          <a:p>
            <a:pPr marL="0" lvl="1" indent="0">
              <a:lnSpc>
                <a:spcPts val="2000"/>
              </a:lnSpc>
              <a:buNone/>
              <a:defRPr/>
            </a:pPr>
            <a:r>
              <a:rPr lang="en-US" altLang="zh-TW" b="1" kern="0" dirty="0" err="1">
                <a:solidFill>
                  <a:srgbClr val="0070C0"/>
                </a:solidFill>
              </a:rPr>
              <a:t>Herramientas</a:t>
            </a:r>
            <a:r>
              <a:rPr lang="en-US" altLang="zh-TW" b="1" kern="0" dirty="0">
                <a:solidFill>
                  <a:srgbClr val="0070C0"/>
                </a:solidFill>
              </a:rPr>
              <a:t> contra la </a:t>
            </a:r>
            <a:r>
              <a:rPr lang="en-US" altLang="zh-TW" b="1" kern="0" dirty="0" err="1">
                <a:solidFill>
                  <a:srgbClr val="0070C0"/>
                </a:solidFill>
              </a:rPr>
              <a:t>perdida</a:t>
            </a:r>
            <a:r>
              <a:rPr lang="en-US" altLang="zh-TW" b="1" kern="0" dirty="0">
                <a:solidFill>
                  <a:srgbClr val="0070C0"/>
                </a:solidFill>
              </a:rPr>
              <a:t> de </a:t>
            </a:r>
            <a:r>
              <a:rPr lang="en-US" altLang="zh-TW" b="1" kern="0" dirty="0" err="1">
                <a:solidFill>
                  <a:srgbClr val="0070C0"/>
                </a:solidFill>
              </a:rPr>
              <a:t>datos</a:t>
            </a:r>
            <a:endParaRPr lang="en-US" altLang="zh-TW" b="1" kern="0" dirty="0">
              <a:solidFill>
                <a:srgbClr val="0070C0"/>
              </a:solidFill>
            </a:endParaRPr>
          </a:p>
          <a:p>
            <a:pPr marL="0" indent="0">
              <a:lnSpc>
                <a:spcPts val="2000"/>
              </a:lnSpc>
              <a:buNone/>
              <a:defRPr/>
            </a:pPr>
            <a:r>
              <a:rPr lang="es-ES" altLang="zh-TW" sz="1600" dirty="0">
                <a:solidFill>
                  <a:schemeClr val="bg2">
                    <a:lumMod val="25000"/>
                  </a:schemeClr>
                </a:solidFill>
              </a:rPr>
              <a:t>Su rápida </a:t>
            </a:r>
            <a:r>
              <a:rPr lang="es-ES" altLang="zh-TW" sz="1600" dirty="0" err="1">
                <a:solidFill>
                  <a:schemeClr val="bg2">
                    <a:lumMod val="25000"/>
                  </a:schemeClr>
                </a:solidFill>
              </a:rPr>
              <a:t>itinerancia</a:t>
            </a:r>
            <a:r>
              <a:rPr lang="es-ES" altLang="zh-TW" sz="1600" dirty="0">
                <a:solidFill>
                  <a:schemeClr val="bg2">
                    <a:lumMod val="25000"/>
                  </a:schemeClr>
                </a:solidFill>
              </a:rPr>
              <a:t> y reconexión hace que no pierda información durante la transmisión de datos. El Hot-Swap hace que no pierda datos cuando se cambia la batería sin apagar correctamente el dispositivo. La batería que almacena es lo suficientemente larga para que el usuario la cambie sin problemas.</a:t>
            </a:r>
            <a:endParaRPr lang="zh-TW" altLang="en-US" sz="1600" dirty="0">
              <a:solidFill>
                <a:schemeClr val="bg2">
                  <a:lumMod val="25000"/>
                </a:schemeClr>
              </a:solidFill>
            </a:endParaRPr>
          </a:p>
        </p:txBody>
      </p:sp>
    </p:spTree>
    <p:extLst>
      <p:ext uri="{BB962C8B-B14F-4D97-AF65-F5344CB8AC3E}">
        <p14:creationId xmlns:p14="http://schemas.microsoft.com/office/powerpoint/2010/main" val="3955729673"/>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1">
      <a:majorFont>
        <a:latin typeface="Calibri"/>
        <a:ea typeface="新細明體"/>
        <a:cs typeface=""/>
      </a:majorFont>
      <a:minorFont>
        <a:latin typeface="Calibri"/>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14766</TotalTime>
  <Words>876</Words>
  <Application>Microsoft Office PowerPoint</Application>
  <PresentationFormat>Presentación en pantalla (4:3)</PresentationFormat>
  <Paragraphs>188</Paragraphs>
  <Slides>9</Slides>
  <Notes>5</Notes>
  <HiddenSlides>0</HiddenSlides>
  <MMClips>0</MMClips>
  <ScaleCrop>false</ScaleCrop>
  <HeadingPairs>
    <vt:vector size="4" baseType="variant">
      <vt:variant>
        <vt:lpstr>Tema</vt:lpstr>
      </vt:variant>
      <vt:variant>
        <vt:i4>2</vt:i4>
      </vt:variant>
      <vt:variant>
        <vt:lpstr>Títulos de diapositiva</vt:lpstr>
      </vt:variant>
      <vt:variant>
        <vt:i4>9</vt:i4>
      </vt:variant>
    </vt:vector>
  </HeadingPairs>
  <TitlesOfParts>
    <vt:vector size="11" baseType="lpstr">
      <vt:lpstr>Office 佈景主題</vt:lpstr>
      <vt:lpstr>1_Office 佈景主題</vt:lpstr>
      <vt:lpstr>Presentación de PowerPoint</vt:lpstr>
      <vt:lpstr>Procesa tu negocio desde cualquier lugar</vt:lpstr>
      <vt:lpstr>Aplicaciones para su ERP</vt:lpstr>
      <vt:lpstr>RS30</vt:lpstr>
      <vt:lpstr>Presentación de PowerPoint</vt:lpstr>
      <vt:lpstr>Presentación de PowerPoint</vt:lpstr>
      <vt:lpstr>Presentación de PowerPoint</vt:lpstr>
      <vt:lpstr>Presentación de PowerPoint</vt:lpstr>
      <vt:lpstr>Presentación de PowerPoint</vt:lpstr>
    </vt:vector>
  </TitlesOfParts>
  <Company>Cipherlab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CipherLab Intro</dc:title>
  <dc:creator>Cipherlab</dc:creator>
  <cp:keywords>Solutions</cp:keywords>
  <cp:lastModifiedBy>LLUIS</cp:lastModifiedBy>
  <cp:revision>1054</cp:revision>
  <dcterms:created xsi:type="dcterms:W3CDTF">2011-06-22T07:38:59Z</dcterms:created>
  <dcterms:modified xsi:type="dcterms:W3CDTF">2015-09-23T10:10:32Z</dcterms:modified>
</cp:coreProperties>
</file>